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6" r:id="rId2"/>
    <p:sldId id="276" r:id="rId3"/>
    <p:sldId id="278" r:id="rId4"/>
    <p:sldId id="295" r:id="rId5"/>
    <p:sldId id="279" r:id="rId6"/>
    <p:sldId id="281" r:id="rId7"/>
    <p:sldId id="271" r:id="rId8"/>
    <p:sldId id="272" r:id="rId9"/>
    <p:sldId id="315" r:id="rId10"/>
    <p:sldId id="273" r:id="rId11"/>
    <p:sldId id="274" r:id="rId12"/>
    <p:sldId id="275" r:id="rId13"/>
    <p:sldId id="316" r:id="rId14"/>
    <p:sldId id="261" r:id="rId15"/>
    <p:sldId id="260" r:id="rId16"/>
    <p:sldId id="262" r:id="rId17"/>
    <p:sldId id="259" r:id="rId18"/>
    <p:sldId id="318" r:id="rId19"/>
    <p:sldId id="330" r:id="rId20"/>
    <p:sldId id="319" r:id="rId21"/>
    <p:sldId id="320" r:id="rId22"/>
    <p:sldId id="321" r:id="rId23"/>
    <p:sldId id="331" r:id="rId24"/>
    <p:sldId id="322" r:id="rId25"/>
    <p:sldId id="323" r:id="rId26"/>
    <p:sldId id="324" r:id="rId27"/>
    <p:sldId id="332" r:id="rId28"/>
    <p:sldId id="325" r:id="rId29"/>
    <p:sldId id="333" r:id="rId30"/>
    <p:sldId id="326" r:id="rId31"/>
    <p:sldId id="334" r:id="rId32"/>
    <p:sldId id="327" r:id="rId33"/>
    <p:sldId id="328" r:id="rId34"/>
    <p:sldId id="335" r:id="rId35"/>
    <p:sldId id="329" r:id="rId36"/>
    <p:sldId id="336" r:id="rId37"/>
    <p:sldId id="298" r:id="rId38"/>
    <p:sldId id="300" r:id="rId39"/>
    <p:sldId id="265" r:id="rId40"/>
    <p:sldId id="266" r:id="rId41"/>
    <p:sldId id="264" r:id="rId42"/>
    <p:sldId id="314" r:id="rId43"/>
    <p:sldId id="317" r:id="rId44"/>
    <p:sldId id="287" r:id="rId45"/>
    <p:sldId id="309" r:id="rId46"/>
    <p:sldId id="310" r:id="rId47"/>
    <p:sldId id="293" r:id="rId48"/>
    <p:sldId id="291" r:id="rId49"/>
    <p:sldId id="292" r:id="rId50"/>
    <p:sldId id="2757" r:id="rId51"/>
    <p:sldId id="2758" r:id="rId52"/>
    <p:sldId id="2761" r:id="rId53"/>
    <p:sldId id="2762" r:id="rId54"/>
    <p:sldId id="2768" r:id="rId55"/>
    <p:sldId id="2769" r:id="rId56"/>
    <p:sldId id="267" r:id="rId57"/>
    <p:sldId id="308" r:id="rId58"/>
    <p:sldId id="301" r:id="rId5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D9BE50-0DC1-4CE1-8E24-8ED19F0A171F}" v="4" dt="2019-09-28T15:23:57.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85026" autoAdjust="0"/>
  </p:normalViewPr>
  <p:slideViewPr>
    <p:cSldViewPr snapToGrid="0">
      <p:cViewPr varScale="1">
        <p:scale>
          <a:sx n="108" d="100"/>
          <a:sy n="108" d="100"/>
        </p:scale>
        <p:origin x="1452" y="96"/>
      </p:cViewPr>
      <p:guideLst>
        <p:guide orient="horz" pos="2160"/>
        <p:guide pos="2880"/>
      </p:guideLst>
    </p:cSldViewPr>
  </p:slideViewPr>
  <p:notesTextViewPr>
    <p:cViewPr>
      <p:scale>
        <a:sx n="1" d="1"/>
        <a:sy n="1" d="1"/>
      </p:scale>
      <p:origin x="0" y="0"/>
    </p:cViewPr>
  </p:notesTextViewPr>
  <p:notesViewPr>
    <p:cSldViewPr snapToGrid="0">
      <p:cViewPr varScale="1">
        <p:scale>
          <a:sx n="63" d="100"/>
          <a:sy n="63" d="100"/>
        </p:scale>
        <p:origin x="2368" y="5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Kenzie, Herman" userId="5efe1bf1-fcb3-4b29-910e-1e3a193e560e" providerId="ADAL" clId="{21D9BE50-0DC1-4CE1-8E24-8ED19F0A171F}"/>
    <pc:docChg chg="undo custSel delSld modSld">
      <pc:chgData name="McKenzie, Herman" userId="5efe1bf1-fcb3-4b29-910e-1e3a193e560e" providerId="ADAL" clId="{21D9BE50-0DC1-4CE1-8E24-8ED19F0A171F}" dt="2019-09-28T15:24:30.159" v="149" actId="1076"/>
      <pc:docMkLst>
        <pc:docMk/>
      </pc:docMkLst>
      <pc:sldChg chg="modSp">
        <pc:chgData name="McKenzie, Herman" userId="5efe1bf1-fcb3-4b29-910e-1e3a193e560e" providerId="ADAL" clId="{21D9BE50-0DC1-4CE1-8E24-8ED19F0A171F}" dt="2019-09-28T14:19:03.371" v="30" actId="6549"/>
        <pc:sldMkLst>
          <pc:docMk/>
          <pc:sldMk cId="1184670460" sldId="256"/>
        </pc:sldMkLst>
        <pc:spChg chg="mod">
          <ac:chgData name="McKenzie, Herman" userId="5efe1bf1-fcb3-4b29-910e-1e3a193e560e" providerId="ADAL" clId="{21D9BE50-0DC1-4CE1-8E24-8ED19F0A171F}" dt="2019-09-28T14:18:39.281" v="5" actId="6549"/>
          <ac:spMkLst>
            <pc:docMk/>
            <pc:sldMk cId="1184670460" sldId="256"/>
            <ac:spMk id="4" creationId="{C64F41BF-AA2B-4F66-947B-077988386CF4}"/>
          </ac:spMkLst>
        </pc:spChg>
        <pc:spChg chg="mod">
          <ac:chgData name="McKenzie, Herman" userId="5efe1bf1-fcb3-4b29-910e-1e3a193e560e" providerId="ADAL" clId="{21D9BE50-0DC1-4CE1-8E24-8ED19F0A171F}" dt="2019-09-28T14:19:03.371" v="30" actId="6549"/>
          <ac:spMkLst>
            <pc:docMk/>
            <pc:sldMk cId="1184670460" sldId="256"/>
            <ac:spMk id="5" creationId="{A44D55BC-616F-44E5-8D2F-B7057E400C75}"/>
          </ac:spMkLst>
        </pc:spChg>
      </pc:sldChg>
      <pc:sldChg chg="modSp">
        <pc:chgData name="McKenzie, Herman" userId="5efe1bf1-fcb3-4b29-910e-1e3a193e560e" providerId="ADAL" clId="{21D9BE50-0DC1-4CE1-8E24-8ED19F0A171F}" dt="2019-09-28T14:34:46.657" v="130" actId="6549"/>
        <pc:sldMkLst>
          <pc:docMk/>
          <pc:sldMk cId="3051291290" sldId="276"/>
        </pc:sldMkLst>
        <pc:spChg chg="mod">
          <ac:chgData name="McKenzie, Herman" userId="5efe1bf1-fcb3-4b29-910e-1e3a193e560e" providerId="ADAL" clId="{21D9BE50-0DC1-4CE1-8E24-8ED19F0A171F}" dt="2019-09-28T14:34:46.657" v="130" actId="6549"/>
          <ac:spMkLst>
            <pc:docMk/>
            <pc:sldMk cId="3051291290" sldId="276"/>
            <ac:spMk id="2" creationId="{824050EB-1916-44D0-99E7-B56AF96CC79B}"/>
          </ac:spMkLst>
        </pc:spChg>
      </pc:sldChg>
      <pc:sldChg chg="del">
        <pc:chgData name="McKenzie, Herman" userId="5efe1bf1-fcb3-4b29-910e-1e3a193e560e" providerId="ADAL" clId="{21D9BE50-0DC1-4CE1-8E24-8ED19F0A171F}" dt="2019-09-28T14:30:30.202" v="80" actId="2696"/>
        <pc:sldMkLst>
          <pc:docMk/>
          <pc:sldMk cId="3246820115" sldId="280"/>
        </pc:sldMkLst>
      </pc:sldChg>
      <pc:sldChg chg="modSp">
        <pc:chgData name="McKenzie, Herman" userId="5efe1bf1-fcb3-4b29-910e-1e3a193e560e" providerId="ADAL" clId="{21D9BE50-0DC1-4CE1-8E24-8ED19F0A171F}" dt="2019-09-28T15:23:38.869" v="138" actId="6549"/>
        <pc:sldMkLst>
          <pc:docMk/>
          <pc:sldMk cId="762459786" sldId="301"/>
        </pc:sldMkLst>
        <pc:spChg chg="mod">
          <ac:chgData name="McKenzie, Herman" userId="5efe1bf1-fcb3-4b29-910e-1e3a193e560e" providerId="ADAL" clId="{21D9BE50-0DC1-4CE1-8E24-8ED19F0A171F}" dt="2019-09-28T15:23:38.869" v="138" actId="6549"/>
          <ac:spMkLst>
            <pc:docMk/>
            <pc:sldMk cId="762459786" sldId="301"/>
            <ac:spMk id="5" creationId="{DB248468-3421-4102-AED4-D32FAEF5A8C8}"/>
          </ac:spMkLst>
        </pc:spChg>
      </pc:sldChg>
      <pc:sldChg chg="del">
        <pc:chgData name="McKenzie, Herman" userId="5efe1bf1-fcb3-4b29-910e-1e3a193e560e" providerId="ADAL" clId="{21D9BE50-0DC1-4CE1-8E24-8ED19F0A171F}" dt="2019-09-28T14:24:19.707" v="32" actId="2696"/>
        <pc:sldMkLst>
          <pc:docMk/>
          <pc:sldMk cId="2216423373" sldId="302"/>
        </pc:sldMkLst>
      </pc:sldChg>
      <pc:sldChg chg="del">
        <pc:chgData name="McKenzie, Herman" userId="5efe1bf1-fcb3-4b29-910e-1e3a193e560e" providerId="ADAL" clId="{21D9BE50-0DC1-4CE1-8E24-8ED19F0A171F}" dt="2019-09-28T14:24:26.545" v="33" actId="2696"/>
        <pc:sldMkLst>
          <pc:docMk/>
          <pc:sldMk cId="4128534139" sldId="303"/>
        </pc:sldMkLst>
      </pc:sldChg>
      <pc:sldChg chg="del">
        <pc:chgData name="McKenzie, Herman" userId="5efe1bf1-fcb3-4b29-910e-1e3a193e560e" providerId="ADAL" clId="{21D9BE50-0DC1-4CE1-8E24-8ED19F0A171F}" dt="2019-09-28T14:24:30.728" v="34" actId="2696"/>
        <pc:sldMkLst>
          <pc:docMk/>
          <pc:sldMk cId="1000849977" sldId="304"/>
        </pc:sldMkLst>
      </pc:sldChg>
      <pc:sldChg chg="del">
        <pc:chgData name="McKenzie, Herman" userId="5efe1bf1-fcb3-4b29-910e-1e3a193e560e" providerId="ADAL" clId="{21D9BE50-0DC1-4CE1-8E24-8ED19F0A171F}" dt="2019-09-28T14:24:32.398" v="35" actId="2696"/>
        <pc:sldMkLst>
          <pc:docMk/>
          <pc:sldMk cId="631949678" sldId="305"/>
        </pc:sldMkLst>
      </pc:sldChg>
      <pc:sldChg chg="del">
        <pc:chgData name="McKenzie, Herman" userId="5efe1bf1-fcb3-4b29-910e-1e3a193e560e" providerId="ADAL" clId="{21D9BE50-0DC1-4CE1-8E24-8ED19F0A171F}" dt="2019-09-28T14:24:35.469" v="36" actId="2696"/>
        <pc:sldMkLst>
          <pc:docMk/>
          <pc:sldMk cId="4205463909" sldId="306"/>
        </pc:sldMkLst>
      </pc:sldChg>
      <pc:sldChg chg="del">
        <pc:chgData name="McKenzie, Herman" userId="5efe1bf1-fcb3-4b29-910e-1e3a193e560e" providerId="ADAL" clId="{21D9BE50-0DC1-4CE1-8E24-8ED19F0A171F}" dt="2019-09-28T14:24:37.055" v="37" actId="2696"/>
        <pc:sldMkLst>
          <pc:docMk/>
          <pc:sldMk cId="1473014323" sldId="307"/>
        </pc:sldMkLst>
      </pc:sldChg>
      <pc:sldChg chg="delSp modSp">
        <pc:chgData name="McKenzie, Herman" userId="5efe1bf1-fcb3-4b29-910e-1e3a193e560e" providerId="ADAL" clId="{21D9BE50-0DC1-4CE1-8E24-8ED19F0A171F}" dt="2019-09-28T15:24:30.159" v="149" actId="1076"/>
        <pc:sldMkLst>
          <pc:docMk/>
          <pc:sldMk cId="1452744324" sldId="308"/>
        </pc:sldMkLst>
        <pc:spChg chg="mod">
          <ac:chgData name="McKenzie, Herman" userId="5efe1bf1-fcb3-4b29-910e-1e3a193e560e" providerId="ADAL" clId="{21D9BE50-0DC1-4CE1-8E24-8ED19F0A171F}" dt="2019-09-28T15:24:30.159" v="149" actId="1076"/>
          <ac:spMkLst>
            <pc:docMk/>
            <pc:sldMk cId="1452744324" sldId="308"/>
            <ac:spMk id="10" creationId="{00000000-0000-0000-0000-000000000000}"/>
          </ac:spMkLst>
        </pc:spChg>
        <pc:spChg chg="del">
          <ac:chgData name="McKenzie, Herman" userId="5efe1bf1-fcb3-4b29-910e-1e3a193e560e" providerId="ADAL" clId="{21D9BE50-0DC1-4CE1-8E24-8ED19F0A171F}" dt="2019-09-28T15:23:57.652" v="139" actId="478"/>
          <ac:spMkLst>
            <pc:docMk/>
            <pc:sldMk cId="1452744324" sldId="308"/>
            <ac:spMk id="13318" creationId="{00000000-0000-0000-0000-000000000000}"/>
          </ac:spMkLst>
        </pc:spChg>
        <pc:spChg chg="mod">
          <ac:chgData name="McKenzie, Herman" userId="5efe1bf1-fcb3-4b29-910e-1e3a193e560e" providerId="ADAL" clId="{21D9BE50-0DC1-4CE1-8E24-8ED19F0A171F}" dt="2019-09-28T15:24:17.683" v="148" actId="6549"/>
          <ac:spMkLst>
            <pc:docMk/>
            <pc:sldMk cId="1452744324" sldId="308"/>
            <ac:spMk id="345091" creationId="{00000000-0000-0000-0000-000000000000}"/>
          </ac:spMkLst>
        </pc:spChg>
        <pc:spChg chg="mod">
          <ac:chgData name="McKenzie, Herman" userId="5efe1bf1-fcb3-4b29-910e-1e3a193e560e" providerId="ADAL" clId="{21D9BE50-0DC1-4CE1-8E24-8ED19F0A171F}" dt="2019-09-28T15:24:07.818" v="141" actId="1076"/>
          <ac:spMkLst>
            <pc:docMk/>
            <pc:sldMk cId="1452744324" sldId="308"/>
            <ac:spMk id="345093" creationId="{00000000-0000-0000-0000-000000000000}"/>
          </ac:spMkLst>
        </pc:spChg>
      </pc:sldChg>
      <pc:sldChg chg="modSp">
        <pc:chgData name="McKenzie, Herman" userId="5efe1bf1-fcb3-4b29-910e-1e3a193e560e" providerId="ADAL" clId="{21D9BE50-0DC1-4CE1-8E24-8ED19F0A171F}" dt="2019-09-28T14:24:05.006" v="31" actId="27636"/>
        <pc:sldMkLst>
          <pc:docMk/>
          <pc:sldMk cId="58579399" sldId="318"/>
        </pc:sldMkLst>
        <pc:spChg chg="mod">
          <ac:chgData name="McKenzie, Herman" userId="5efe1bf1-fcb3-4b29-910e-1e3a193e560e" providerId="ADAL" clId="{21D9BE50-0DC1-4CE1-8E24-8ED19F0A171F}" dt="2019-09-28T14:24:05.006" v="31" actId="27636"/>
          <ac:spMkLst>
            <pc:docMk/>
            <pc:sldMk cId="58579399" sldId="318"/>
            <ac:spMk id="2" creationId="{D3F53866-BC3D-47FC-B8EE-38A37C8F1E81}"/>
          </ac:spMkLst>
        </pc:spChg>
      </pc:sldChg>
      <pc:sldChg chg="modSp">
        <pc:chgData name="McKenzie, Herman" userId="5efe1bf1-fcb3-4b29-910e-1e3a193e560e" providerId="ADAL" clId="{21D9BE50-0DC1-4CE1-8E24-8ED19F0A171F}" dt="2019-09-28T14:26:47.672" v="46" actId="1076"/>
        <pc:sldMkLst>
          <pc:docMk/>
          <pc:sldMk cId="3967198816" sldId="2757"/>
        </pc:sldMkLst>
        <pc:spChg chg="mod">
          <ac:chgData name="McKenzie, Herman" userId="5efe1bf1-fcb3-4b29-910e-1e3a193e560e" providerId="ADAL" clId="{21D9BE50-0DC1-4CE1-8E24-8ED19F0A171F}" dt="2019-09-28T14:26:47.672" v="46" actId="1076"/>
          <ac:spMkLst>
            <pc:docMk/>
            <pc:sldMk cId="3967198816" sldId="2757"/>
            <ac:spMk id="2" creationId="{637332D7-BB6C-4C2A-AF47-693614D4AFA0}"/>
          </ac:spMkLst>
        </pc:spChg>
        <pc:spChg chg="mod">
          <ac:chgData name="McKenzie, Herman" userId="5efe1bf1-fcb3-4b29-910e-1e3a193e560e" providerId="ADAL" clId="{21D9BE50-0DC1-4CE1-8E24-8ED19F0A171F}" dt="2019-09-28T14:26:39.366" v="45" actId="255"/>
          <ac:spMkLst>
            <pc:docMk/>
            <pc:sldMk cId="3967198816" sldId="2757"/>
            <ac:spMk id="3" creationId="{5C59615D-8AE5-497A-9EC9-C575873F3B6C}"/>
          </ac:spMkLst>
        </pc:spChg>
      </pc:sldChg>
      <pc:sldChg chg="modSp">
        <pc:chgData name="McKenzie, Herman" userId="5efe1bf1-fcb3-4b29-910e-1e3a193e560e" providerId="ADAL" clId="{21D9BE50-0DC1-4CE1-8E24-8ED19F0A171F}" dt="2019-09-28T14:27:37.512" v="55" actId="20577"/>
        <pc:sldMkLst>
          <pc:docMk/>
          <pc:sldMk cId="1115369575" sldId="2758"/>
        </pc:sldMkLst>
        <pc:spChg chg="mod">
          <ac:chgData name="McKenzie, Herman" userId="5efe1bf1-fcb3-4b29-910e-1e3a193e560e" providerId="ADAL" clId="{21D9BE50-0DC1-4CE1-8E24-8ED19F0A171F}" dt="2019-09-28T14:27:37.512" v="55" actId="20577"/>
          <ac:spMkLst>
            <pc:docMk/>
            <pc:sldMk cId="1115369575" sldId="2758"/>
            <ac:spMk id="2" creationId="{F4D9640C-83A5-4042-BC98-5F5E3B3EFEAD}"/>
          </ac:spMkLst>
        </pc:spChg>
        <pc:spChg chg="mod">
          <ac:chgData name="McKenzie, Herman" userId="5efe1bf1-fcb3-4b29-910e-1e3a193e560e" providerId="ADAL" clId="{21D9BE50-0DC1-4CE1-8E24-8ED19F0A171F}" dt="2019-09-28T14:27:13.516" v="49" actId="255"/>
          <ac:spMkLst>
            <pc:docMk/>
            <pc:sldMk cId="1115369575" sldId="2758"/>
            <ac:spMk id="3" creationId="{8F412B11-332A-4620-9BC0-221AB149D226}"/>
          </ac:spMkLst>
        </pc:spChg>
      </pc:sldChg>
      <pc:sldChg chg="modSp">
        <pc:chgData name="McKenzie, Herman" userId="5efe1bf1-fcb3-4b29-910e-1e3a193e560e" providerId="ADAL" clId="{21D9BE50-0DC1-4CE1-8E24-8ED19F0A171F}" dt="2019-09-28T14:28:50.921" v="67" actId="255"/>
        <pc:sldMkLst>
          <pc:docMk/>
          <pc:sldMk cId="4269795691" sldId="2761"/>
        </pc:sldMkLst>
        <pc:spChg chg="mod">
          <ac:chgData name="McKenzie, Herman" userId="5efe1bf1-fcb3-4b29-910e-1e3a193e560e" providerId="ADAL" clId="{21D9BE50-0DC1-4CE1-8E24-8ED19F0A171F}" dt="2019-09-28T14:28:31.394" v="64" actId="6549"/>
          <ac:spMkLst>
            <pc:docMk/>
            <pc:sldMk cId="4269795691" sldId="2761"/>
            <ac:spMk id="2" creationId="{AF2DF503-1ACA-4310-B409-9084EEC53A76}"/>
          </ac:spMkLst>
        </pc:spChg>
        <pc:spChg chg="mod">
          <ac:chgData name="McKenzie, Herman" userId="5efe1bf1-fcb3-4b29-910e-1e3a193e560e" providerId="ADAL" clId="{21D9BE50-0DC1-4CE1-8E24-8ED19F0A171F}" dt="2019-09-28T14:28:50.921" v="67" actId="255"/>
          <ac:spMkLst>
            <pc:docMk/>
            <pc:sldMk cId="4269795691" sldId="2761"/>
            <ac:spMk id="3" creationId="{99ACEE24-306C-4CFD-BF90-1D6E947F0541}"/>
          </ac:spMkLst>
        </pc:spChg>
      </pc:sldChg>
      <pc:sldChg chg="modSp">
        <pc:chgData name="McKenzie, Herman" userId="5efe1bf1-fcb3-4b29-910e-1e3a193e560e" providerId="ADAL" clId="{21D9BE50-0DC1-4CE1-8E24-8ED19F0A171F}" dt="2019-09-28T14:29:53.550" v="79" actId="255"/>
        <pc:sldMkLst>
          <pc:docMk/>
          <pc:sldMk cId="3772393358" sldId="2762"/>
        </pc:sldMkLst>
        <pc:spChg chg="mod">
          <ac:chgData name="McKenzie, Herman" userId="5efe1bf1-fcb3-4b29-910e-1e3a193e560e" providerId="ADAL" clId="{21D9BE50-0DC1-4CE1-8E24-8ED19F0A171F}" dt="2019-09-28T14:29:24.436" v="74" actId="20577"/>
          <ac:spMkLst>
            <pc:docMk/>
            <pc:sldMk cId="3772393358" sldId="2762"/>
            <ac:spMk id="2" creationId="{509C47BE-ECEC-48E0-BF5A-62741A1B372C}"/>
          </ac:spMkLst>
        </pc:spChg>
        <pc:spChg chg="mod">
          <ac:chgData name="McKenzie, Herman" userId="5efe1bf1-fcb3-4b29-910e-1e3a193e560e" providerId="ADAL" clId="{21D9BE50-0DC1-4CE1-8E24-8ED19F0A171F}" dt="2019-09-28T14:29:53.550" v="79" actId="255"/>
          <ac:spMkLst>
            <pc:docMk/>
            <pc:sldMk cId="3772393358" sldId="2762"/>
            <ac:spMk id="3" creationId="{99BBDB9F-0577-4CF9-BFBD-2ED780DAD75F}"/>
          </ac:spMkLst>
        </pc:spChg>
      </pc:sldChg>
      <pc:sldChg chg="modSp">
        <pc:chgData name="McKenzie, Herman" userId="5efe1bf1-fcb3-4b29-910e-1e3a193e560e" providerId="ADAL" clId="{21D9BE50-0DC1-4CE1-8E24-8ED19F0A171F}" dt="2019-09-28T14:32:14.166" v="88" actId="255"/>
        <pc:sldMkLst>
          <pc:docMk/>
          <pc:sldMk cId="4021463108" sldId="2768"/>
        </pc:sldMkLst>
        <pc:spChg chg="mod">
          <ac:chgData name="McKenzie, Herman" userId="5efe1bf1-fcb3-4b29-910e-1e3a193e560e" providerId="ADAL" clId="{21D9BE50-0DC1-4CE1-8E24-8ED19F0A171F}" dt="2019-09-28T14:31:53.949" v="86" actId="20577"/>
          <ac:spMkLst>
            <pc:docMk/>
            <pc:sldMk cId="4021463108" sldId="2768"/>
            <ac:spMk id="2" creationId="{0016D543-E287-404E-A9AA-B5E8C879A5B4}"/>
          </ac:spMkLst>
        </pc:spChg>
        <pc:spChg chg="mod">
          <ac:chgData name="McKenzie, Herman" userId="5efe1bf1-fcb3-4b29-910e-1e3a193e560e" providerId="ADAL" clId="{21D9BE50-0DC1-4CE1-8E24-8ED19F0A171F}" dt="2019-09-28T14:32:14.166" v="88" actId="255"/>
          <ac:spMkLst>
            <pc:docMk/>
            <pc:sldMk cId="4021463108" sldId="2768"/>
            <ac:spMk id="3" creationId="{488D2CFF-63CC-434C-80E2-62CE5BBD9800}"/>
          </ac:spMkLst>
        </pc:spChg>
      </pc:sldChg>
      <pc:sldChg chg="modSp">
        <pc:chgData name="McKenzie, Herman" userId="5efe1bf1-fcb3-4b29-910e-1e3a193e560e" providerId="ADAL" clId="{21D9BE50-0DC1-4CE1-8E24-8ED19F0A171F}" dt="2019-09-28T14:33:11" v="97" actId="255"/>
        <pc:sldMkLst>
          <pc:docMk/>
          <pc:sldMk cId="1765406273" sldId="2769"/>
        </pc:sldMkLst>
        <pc:spChg chg="mod">
          <ac:chgData name="McKenzie, Herman" userId="5efe1bf1-fcb3-4b29-910e-1e3a193e560e" providerId="ADAL" clId="{21D9BE50-0DC1-4CE1-8E24-8ED19F0A171F}" dt="2019-09-28T14:32:54.027" v="95" actId="20577"/>
          <ac:spMkLst>
            <pc:docMk/>
            <pc:sldMk cId="1765406273" sldId="2769"/>
            <ac:spMk id="2" creationId="{609B1BB4-7D41-45D5-A141-47711C5B5F77}"/>
          </ac:spMkLst>
        </pc:spChg>
        <pc:spChg chg="mod">
          <ac:chgData name="McKenzie, Herman" userId="5efe1bf1-fcb3-4b29-910e-1e3a193e560e" providerId="ADAL" clId="{21D9BE50-0DC1-4CE1-8E24-8ED19F0A171F}" dt="2019-09-28T14:33:11" v="97" actId="255"/>
          <ac:spMkLst>
            <pc:docMk/>
            <pc:sldMk cId="1765406273" sldId="2769"/>
            <ac:spMk id="3" creationId="{F4DBE45E-B2B5-477D-B2AA-49610BDAFE15}"/>
          </ac:spMkLst>
        </pc:spChg>
      </pc:sldChg>
    </pc:docChg>
  </pc:docChgLst>
  <pc:docChgLst>
    <pc:chgData name="McKenzie, Herman" userId="5efe1bf1-fcb3-4b29-910e-1e3a193e560e" providerId="ADAL" clId="{0CAFF1E4-BF26-475E-BB78-B7F69A84AE4A}"/>
    <pc:docChg chg="modSld">
      <pc:chgData name="McKenzie, Herman" userId="5efe1bf1-fcb3-4b29-910e-1e3a193e560e" providerId="ADAL" clId="{0CAFF1E4-BF26-475E-BB78-B7F69A84AE4A}" dt="2019-08-13T13:41:24.260" v="51" actId="6549"/>
      <pc:docMkLst>
        <pc:docMk/>
      </pc:docMkLst>
      <pc:sldChg chg="modSp">
        <pc:chgData name="McKenzie, Herman" userId="5efe1bf1-fcb3-4b29-910e-1e3a193e560e" providerId="ADAL" clId="{0CAFF1E4-BF26-475E-BB78-B7F69A84AE4A}" dt="2019-08-13T13:39:28.155" v="16" actId="6549"/>
        <pc:sldMkLst>
          <pc:docMk/>
          <pc:sldMk cId="1184670460" sldId="256"/>
        </pc:sldMkLst>
        <pc:spChg chg="mod">
          <ac:chgData name="McKenzie, Herman" userId="5efe1bf1-fcb3-4b29-910e-1e3a193e560e" providerId="ADAL" clId="{0CAFF1E4-BF26-475E-BB78-B7F69A84AE4A}" dt="2019-08-13T13:39:28.155" v="16" actId="6549"/>
          <ac:spMkLst>
            <pc:docMk/>
            <pc:sldMk cId="1184670460" sldId="256"/>
            <ac:spMk id="5" creationId="{A44D55BC-616F-44E5-8D2F-B7057E400C75}"/>
          </ac:spMkLst>
        </pc:spChg>
      </pc:sldChg>
      <pc:sldChg chg="modSp">
        <pc:chgData name="McKenzie, Herman" userId="5efe1bf1-fcb3-4b29-910e-1e3a193e560e" providerId="ADAL" clId="{0CAFF1E4-BF26-475E-BB78-B7F69A84AE4A}" dt="2019-08-13T13:41:24.260" v="51" actId="6549"/>
        <pc:sldMkLst>
          <pc:docMk/>
          <pc:sldMk cId="762459786" sldId="301"/>
        </pc:sldMkLst>
        <pc:spChg chg="mod">
          <ac:chgData name="McKenzie, Herman" userId="5efe1bf1-fcb3-4b29-910e-1e3a193e560e" providerId="ADAL" clId="{0CAFF1E4-BF26-475E-BB78-B7F69A84AE4A}" dt="2019-08-13T13:41:24.260" v="51" actId="6549"/>
          <ac:spMkLst>
            <pc:docMk/>
            <pc:sldMk cId="762459786" sldId="301"/>
            <ac:spMk id="5" creationId="{DB248468-3421-4102-AED4-D32FAEF5A8C8}"/>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D4CD4-996F-4123-B37E-DDB6E18C22B3}" type="datetimeFigureOut">
              <a:rPr lang="en-US" smtClean="0"/>
              <a:t>9/30/2019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1A7214-4892-4F44-A13E-4268520271AA}" type="slidenum">
              <a:rPr lang="en-US" smtClean="0"/>
              <a:t>‹#›</a:t>
            </a:fld>
            <a:endParaRPr lang="en-US"/>
          </a:p>
        </p:txBody>
      </p:sp>
    </p:spTree>
    <p:extLst>
      <p:ext uri="{BB962C8B-B14F-4D97-AF65-F5344CB8AC3E}">
        <p14:creationId xmlns:p14="http://schemas.microsoft.com/office/powerpoint/2010/main" val="3775394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1</a:t>
            </a:fld>
            <a:endParaRPr lang="en-US"/>
          </a:p>
        </p:txBody>
      </p:sp>
    </p:spTree>
    <p:extLst>
      <p:ext uri="{BB962C8B-B14F-4D97-AF65-F5344CB8AC3E}">
        <p14:creationId xmlns:p14="http://schemas.microsoft.com/office/powerpoint/2010/main" val="592240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14</a:t>
            </a:fld>
            <a:endParaRPr lang="en-US"/>
          </a:p>
        </p:txBody>
      </p:sp>
    </p:spTree>
    <p:extLst>
      <p:ext uri="{BB962C8B-B14F-4D97-AF65-F5344CB8AC3E}">
        <p14:creationId xmlns:p14="http://schemas.microsoft.com/office/powerpoint/2010/main" val="3398285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17</a:t>
            </a:fld>
            <a:endParaRPr lang="en-US"/>
          </a:p>
        </p:txBody>
      </p:sp>
    </p:spTree>
    <p:extLst>
      <p:ext uri="{BB962C8B-B14F-4D97-AF65-F5344CB8AC3E}">
        <p14:creationId xmlns:p14="http://schemas.microsoft.com/office/powerpoint/2010/main" val="3795923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 02.04.03 EP 27 no longer, this is cited under EC 02.05.01 EP 23 RPT</a:t>
            </a:r>
          </a:p>
        </p:txBody>
      </p:sp>
      <p:sp>
        <p:nvSpPr>
          <p:cNvPr id="4" name="Slide Number Placeholder 3"/>
          <p:cNvSpPr>
            <a:spLocks noGrp="1"/>
          </p:cNvSpPr>
          <p:nvPr>
            <p:ph type="sldNum" sz="quarter" idx="10"/>
          </p:nvPr>
        </p:nvSpPr>
        <p:spPr/>
        <p:txBody>
          <a:bodyPr/>
          <a:lstStyle/>
          <a:p>
            <a:fld id="{291A7214-4892-4F44-A13E-4268520271AA}" type="slidenum">
              <a:rPr lang="en-US" smtClean="0"/>
              <a:t>18</a:t>
            </a:fld>
            <a:endParaRPr lang="en-US"/>
          </a:p>
        </p:txBody>
      </p:sp>
    </p:spTree>
    <p:extLst>
      <p:ext uri="{BB962C8B-B14F-4D97-AF65-F5344CB8AC3E}">
        <p14:creationId xmlns:p14="http://schemas.microsoft.com/office/powerpoint/2010/main" val="2153400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a:t>
            </a:r>
            <a:r>
              <a:rPr lang="en-US" baseline="0" dirty="0"/>
              <a:t> longer scored under medical equipment</a:t>
            </a:r>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45</a:t>
            </a:fld>
            <a:endParaRPr lang="en-US"/>
          </a:p>
        </p:txBody>
      </p:sp>
    </p:spTree>
    <p:extLst>
      <p:ext uri="{BB962C8B-B14F-4D97-AF65-F5344CB8AC3E}">
        <p14:creationId xmlns:p14="http://schemas.microsoft.com/office/powerpoint/2010/main" val="1317229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46</a:t>
            </a:fld>
            <a:endParaRPr lang="en-US"/>
          </a:p>
        </p:txBody>
      </p:sp>
    </p:spTree>
    <p:extLst>
      <p:ext uri="{BB962C8B-B14F-4D97-AF65-F5344CB8AC3E}">
        <p14:creationId xmlns:p14="http://schemas.microsoft.com/office/powerpoint/2010/main" val="2247145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on medical</a:t>
            </a:r>
            <a:r>
              <a:rPr lang="en-US" baseline="0" dirty="0"/>
              <a:t> equipment</a:t>
            </a:r>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47</a:t>
            </a:fld>
            <a:endParaRPr lang="en-US"/>
          </a:p>
        </p:txBody>
      </p:sp>
    </p:spTree>
    <p:extLst>
      <p:ext uri="{BB962C8B-B14F-4D97-AF65-F5344CB8AC3E}">
        <p14:creationId xmlns:p14="http://schemas.microsoft.com/office/powerpoint/2010/main" val="742828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48</a:t>
            </a:fld>
            <a:endParaRPr lang="en-US"/>
          </a:p>
        </p:txBody>
      </p:sp>
    </p:spTree>
    <p:extLst>
      <p:ext uri="{BB962C8B-B14F-4D97-AF65-F5344CB8AC3E}">
        <p14:creationId xmlns:p14="http://schemas.microsoft.com/office/powerpoint/2010/main" val="936930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a:t>
            </a:r>
            <a:r>
              <a:rPr lang="en-US" baseline="0" dirty="0"/>
              <a:t> example of glucose monitors that were not inspected biweekly. The organization hired a new nurse leader that instituted a policy that all monitors will be inspected. Policy circulated to staff but org does not attest the </a:t>
            </a:r>
            <a:r>
              <a:rPr lang="en-US" baseline="0" dirty="0" err="1"/>
              <a:t>taks</a:t>
            </a:r>
            <a:r>
              <a:rPr lang="en-US" baseline="0" dirty="0"/>
              <a:t> has been completed.</a:t>
            </a:r>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49</a:t>
            </a:fld>
            <a:endParaRPr lang="en-US"/>
          </a:p>
        </p:txBody>
      </p:sp>
    </p:spTree>
    <p:extLst>
      <p:ext uri="{BB962C8B-B14F-4D97-AF65-F5344CB8AC3E}">
        <p14:creationId xmlns:p14="http://schemas.microsoft.com/office/powerpoint/2010/main" val="93966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7"/>
          <p:cNvSpPr>
            <a:spLocks noGrp="1" noChangeArrowheads="1"/>
          </p:cNvSpPr>
          <p:nvPr>
            <p:ph type="sldNum" sz="quarter" idx="5"/>
          </p:nvPr>
        </p:nvSpPr>
        <p:spPr>
          <a:xfrm>
            <a:off x="6369367" y="8893297"/>
            <a:ext cx="706070" cy="46977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457">
              <a:defRPr>
                <a:solidFill>
                  <a:schemeClr val="tx1"/>
                </a:solidFill>
                <a:latin typeface="Arial" panose="020B0604020202020204" pitchFamily="34" charset="0"/>
              </a:defRPr>
            </a:lvl1pPr>
            <a:lvl2pPr marL="773018" indent="-296813" defTabSz="965457">
              <a:defRPr>
                <a:solidFill>
                  <a:schemeClr val="tx1"/>
                </a:solidFill>
                <a:latin typeface="Arial" panose="020B0604020202020204" pitchFamily="34" charset="0"/>
              </a:defRPr>
            </a:lvl2pPr>
            <a:lvl3pPr marL="1188882" indent="-236472" defTabSz="965457">
              <a:defRPr>
                <a:solidFill>
                  <a:schemeClr val="tx1"/>
                </a:solidFill>
                <a:latin typeface="Arial" panose="020B0604020202020204" pitchFamily="34" charset="0"/>
              </a:defRPr>
            </a:lvl3pPr>
            <a:lvl4pPr marL="1665087" indent="-236472" defTabSz="965457">
              <a:defRPr>
                <a:solidFill>
                  <a:schemeClr val="tx1"/>
                </a:solidFill>
                <a:latin typeface="Arial" panose="020B0604020202020204" pitchFamily="34" charset="0"/>
              </a:defRPr>
            </a:lvl4pPr>
            <a:lvl5pPr marL="2141292" indent="-236472" defTabSz="965457">
              <a:defRPr>
                <a:solidFill>
                  <a:schemeClr val="tx1"/>
                </a:solidFill>
                <a:latin typeface="Arial" panose="020B0604020202020204" pitchFamily="34" charset="0"/>
              </a:defRPr>
            </a:lvl5pPr>
            <a:lvl6pPr marL="2610973" indent="-236472" defTabSz="965457" eaLnBrk="0" fontAlgn="base" hangingPunct="0">
              <a:spcBef>
                <a:spcPct val="0"/>
              </a:spcBef>
              <a:spcAft>
                <a:spcPct val="0"/>
              </a:spcAft>
              <a:defRPr>
                <a:solidFill>
                  <a:schemeClr val="tx1"/>
                </a:solidFill>
                <a:latin typeface="Arial" panose="020B0604020202020204" pitchFamily="34" charset="0"/>
              </a:defRPr>
            </a:lvl6pPr>
            <a:lvl7pPr marL="3080655" indent="-236472" defTabSz="965457" eaLnBrk="0" fontAlgn="base" hangingPunct="0">
              <a:spcBef>
                <a:spcPct val="0"/>
              </a:spcBef>
              <a:spcAft>
                <a:spcPct val="0"/>
              </a:spcAft>
              <a:defRPr>
                <a:solidFill>
                  <a:schemeClr val="tx1"/>
                </a:solidFill>
                <a:latin typeface="Arial" panose="020B0604020202020204" pitchFamily="34" charset="0"/>
              </a:defRPr>
            </a:lvl7pPr>
            <a:lvl8pPr marL="3550336" indent="-236472" defTabSz="965457" eaLnBrk="0" fontAlgn="base" hangingPunct="0">
              <a:spcBef>
                <a:spcPct val="0"/>
              </a:spcBef>
              <a:spcAft>
                <a:spcPct val="0"/>
              </a:spcAft>
              <a:defRPr>
                <a:solidFill>
                  <a:schemeClr val="tx1"/>
                </a:solidFill>
                <a:latin typeface="Arial" panose="020B0604020202020204" pitchFamily="34" charset="0"/>
              </a:defRPr>
            </a:lvl8pPr>
            <a:lvl9pPr marL="4020018" indent="-236472" defTabSz="965457" eaLnBrk="0" fontAlgn="base" hangingPunct="0">
              <a:spcBef>
                <a:spcPct val="0"/>
              </a:spcBef>
              <a:spcAft>
                <a:spcPct val="0"/>
              </a:spcAft>
              <a:defRPr>
                <a:solidFill>
                  <a:schemeClr val="tx1"/>
                </a:solidFill>
                <a:latin typeface="Arial" panose="020B0604020202020204" pitchFamily="34" charset="0"/>
              </a:defRPr>
            </a:lvl9pPr>
          </a:lstStyle>
          <a:p>
            <a:fld id="{D55DEEC8-4932-42C2-8D3D-28621CC7084E}" type="slidenum">
              <a:rPr lang="en-US" altLang="en-US" smtClean="0">
                <a:solidFill>
                  <a:prstClr val="black"/>
                </a:solidFill>
                <a:cs typeface="Arial" panose="020B0604020202020204" pitchFamily="34" charset="0"/>
              </a:rPr>
              <a:pPr/>
              <a:t>57</a:t>
            </a:fld>
            <a:endParaRPr lang="en-US" altLang="en-US">
              <a:solidFill>
                <a:prstClr val="black"/>
              </a:solidFill>
              <a:cs typeface="Arial" panose="020B0604020202020204" pitchFamily="34" charset="0"/>
            </a:endParaRPr>
          </a:p>
        </p:txBody>
      </p:sp>
      <p:sp>
        <p:nvSpPr>
          <p:cNvPr id="346115" name="Rectangle 7"/>
          <p:cNvSpPr txBox="1">
            <a:spLocks noGrp="1" noChangeArrowheads="1"/>
          </p:cNvSpPr>
          <p:nvPr/>
        </p:nvSpPr>
        <p:spPr bwMode="auto">
          <a:xfrm>
            <a:off x="4413343" y="9104616"/>
            <a:ext cx="3374716" cy="479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783" tIns="48389" rIns="96783" bIns="48389" anchor="b"/>
          <a:lstStyle>
            <a:lvl1pPr defTabSz="931863">
              <a:defRPr>
                <a:solidFill>
                  <a:schemeClr val="tx1"/>
                </a:solidFill>
                <a:latin typeface="Arial" panose="020B0604020202020204" pitchFamily="34" charset="0"/>
              </a:defRPr>
            </a:lvl1pPr>
            <a:lvl2pPr marL="742950" indent="-285750" defTabSz="931863">
              <a:defRPr>
                <a:solidFill>
                  <a:schemeClr val="tx1"/>
                </a:solidFill>
                <a:latin typeface="Arial" panose="020B0604020202020204" pitchFamily="34" charset="0"/>
              </a:defRPr>
            </a:lvl2pPr>
            <a:lvl3pPr marL="1143000" indent="-228600" defTabSz="931863">
              <a:defRPr>
                <a:solidFill>
                  <a:schemeClr val="tx1"/>
                </a:solidFill>
                <a:latin typeface="Arial" panose="020B0604020202020204" pitchFamily="34" charset="0"/>
              </a:defRPr>
            </a:lvl3pPr>
            <a:lvl4pPr marL="1600200" indent="-228600" defTabSz="931863">
              <a:defRPr>
                <a:solidFill>
                  <a:schemeClr val="tx1"/>
                </a:solidFill>
                <a:latin typeface="Arial" panose="020B0604020202020204" pitchFamily="34" charset="0"/>
              </a:defRPr>
            </a:lvl4pPr>
            <a:lvl5pPr marL="2057400" indent="-228600" defTabSz="931863">
              <a:defRPr>
                <a:solidFill>
                  <a:schemeClr val="tx1"/>
                </a:solidFill>
                <a:latin typeface="Arial" panose="020B0604020202020204" pitchFamily="34" charset="0"/>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defRPr>
            </a:lvl9pPr>
          </a:lstStyle>
          <a:p>
            <a:pPr algn="r"/>
            <a:fld id="{6B5012A5-2798-4442-8117-3FF4DDEAA248}" type="slidenum">
              <a:rPr lang="en-US" altLang="en-US" sz="1100">
                <a:solidFill>
                  <a:prstClr val="black"/>
                </a:solidFill>
                <a:cs typeface="Arial" panose="020B0604020202020204" pitchFamily="34" charset="0"/>
              </a:rPr>
              <a:pPr algn="r"/>
              <a:t>57</a:t>
            </a:fld>
            <a:endParaRPr lang="en-US" altLang="en-US" sz="1100">
              <a:solidFill>
                <a:prstClr val="black"/>
              </a:solidFill>
              <a:cs typeface="Arial" panose="020B0604020202020204" pitchFamily="34" charset="0"/>
            </a:endParaRPr>
          </a:p>
        </p:txBody>
      </p:sp>
      <p:sp>
        <p:nvSpPr>
          <p:cNvPr id="346116" name="Rectangle 2"/>
          <p:cNvSpPr>
            <a:spLocks noGrp="1" noRot="1" noChangeAspect="1" noChangeArrowheads="1" noTextEdit="1"/>
          </p:cNvSpPr>
          <p:nvPr>
            <p:ph type="sldImg"/>
          </p:nvPr>
        </p:nvSpPr>
        <p:spPr>
          <a:xfrm>
            <a:off x="1497013" y="719138"/>
            <a:ext cx="4789487" cy="3592512"/>
          </a:xfrm>
          <a:ln/>
        </p:spPr>
      </p:sp>
      <p:sp>
        <p:nvSpPr>
          <p:cNvPr id="3461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27518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58</a:t>
            </a:fld>
            <a:endParaRPr lang="en-US"/>
          </a:p>
        </p:txBody>
      </p:sp>
    </p:spTree>
    <p:extLst>
      <p:ext uri="{BB962C8B-B14F-4D97-AF65-F5344CB8AC3E}">
        <p14:creationId xmlns:p14="http://schemas.microsoft.com/office/powerpoint/2010/main" val="2351391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ACO - Accreditation and Certification Operations</a:t>
            </a:r>
          </a:p>
          <a:p>
            <a:r>
              <a:rPr lang="en-US" dirty="0"/>
              <a:t>SIG – Standards Interpretation Group</a:t>
            </a:r>
          </a:p>
          <a:p>
            <a:r>
              <a:rPr lang="en-US" dirty="0"/>
              <a:t>DSSM</a:t>
            </a:r>
            <a:r>
              <a:rPr lang="en-US" baseline="0" dirty="0"/>
              <a:t> – Department of Standards and Survey Methods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5</a:t>
            </a:fld>
            <a:endParaRPr lang="en-US"/>
          </a:p>
        </p:txBody>
      </p:sp>
    </p:spTree>
    <p:extLst>
      <p:ext uri="{BB962C8B-B14F-4D97-AF65-F5344CB8AC3E}">
        <p14:creationId xmlns:p14="http://schemas.microsoft.com/office/powerpoint/2010/main" val="1489708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The Joint Commission, our mission is to continuously improve health care. With that purpose in mind, I want to call your attention to four high-risk areas on which our surveyors will focus additional attention during your next survey. This increased attention does not involve any new accreditation standards.  It does mean that surveyors will be taking a deeper look to identify common opportunities to reduce risk and prevent adverse events related to: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0DE6A05-83AA-4881-817C-43D6315E5C4F}" type="slidenum">
              <a:rPr lang="en-US" smtClean="0"/>
              <a:t>7</a:t>
            </a:fld>
            <a:endParaRPr lang="en-US"/>
          </a:p>
        </p:txBody>
      </p:sp>
    </p:spTree>
    <p:extLst>
      <p:ext uri="{BB962C8B-B14F-4D97-AF65-F5344CB8AC3E}">
        <p14:creationId xmlns:p14="http://schemas.microsoft.com/office/powerpoint/2010/main" val="750743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on sterilizer maintenance</a:t>
            </a:r>
          </a:p>
        </p:txBody>
      </p:sp>
      <p:sp>
        <p:nvSpPr>
          <p:cNvPr id="4" name="Slide Number Placeholder 3"/>
          <p:cNvSpPr>
            <a:spLocks noGrp="1"/>
          </p:cNvSpPr>
          <p:nvPr>
            <p:ph type="sldNum" sz="quarter" idx="10"/>
          </p:nvPr>
        </p:nvSpPr>
        <p:spPr/>
        <p:txBody>
          <a:bodyPr/>
          <a:lstStyle/>
          <a:p>
            <a:fld id="{90DE6A05-83AA-4881-817C-43D6315E5C4F}" type="slidenum">
              <a:rPr lang="en-US" smtClean="0"/>
              <a:t>8</a:t>
            </a:fld>
            <a:endParaRPr lang="en-US"/>
          </a:p>
        </p:txBody>
      </p:sp>
    </p:spTree>
    <p:extLst>
      <p:ext uri="{BB962C8B-B14F-4D97-AF65-F5344CB8AC3E}">
        <p14:creationId xmlns:p14="http://schemas.microsoft.com/office/powerpoint/2010/main" val="2633530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includes user maintenance activities</a:t>
            </a:r>
          </a:p>
        </p:txBody>
      </p:sp>
      <p:sp>
        <p:nvSpPr>
          <p:cNvPr id="4" name="Slide Number Placeholder 3"/>
          <p:cNvSpPr>
            <a:spLocks noGrp="1"/>
          </p:cNvSpPr>
          <p:nvPr>
            <p:ph type="sldNum" sz="quarter" idx="10"/>
          </p:nvPr>
        </p:nvSpPr>
        <p:spPr/>
        <p:txBody>
          <a:bodyPr/>
          <a:lstStyle/>
          <a:p>
            <a:fld id="{291A7214-4892-4F44-A13E-4268520271AA}" type="slidenum">
              <a:rPr lang="en-US" smtClean="0"/>
              <a:t>9</a:t>
            </a:fld>
            <a:endParaRPr lang="en-US"/>
          </a:p>
        </p:txBody>
      </p:sp>
    </p:spTree>
    <p:extLst>
      <p:ext uri="{BB962C8B-B14F-4D97-AF65-F5344CB8AC3E}">
        <p14:creationId xmlns:p14="http://schemas.microsoft.com/office/powerpoint/2010/main" val="1322326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a:t>
            </a:r>
            <a:r>
              <a:rPr lang="en-US" baseline="0" dirty="0"/>
              <a:t> in scope of HTM but TJC focus</a:t>
            </a:r>
            <a:endParaRPr lang="en-US" dirty="0"/>
          </a:p>
        </p:txBody>
      </p:sp>
      <p:sp>
        <p:nvSpPr>
          <p:cNvPr id="4" name="Slide Number Placeholder 3"/>
          <p:cNvSpPr>
            <a:spLocks noGrp="1"/>
          </p:cNvSpPr>
          <p:nvPr>
            <p:ph type="sldNum" sz="quarter" idx="10"/>
          </p:nvPr>
        </p:nvSpPr>
        <p:spPr/>
        <p:txBody>
          <a:bodyPr/>
          <a:lstStyle/>
          <a:p>
            <a:fld id="{90DE6A05-83AA-4881-817C-43D6315E5C4F}" type="slidenum">
              <a:rPr lang="en-US" smtClean="0"/>
              <a:t>10</a:t>
            </a:fld>
            <a:endParaRPr lang="en-US"/>
          </a:p>
        </p:txBody>
      </p:sp>
    </p:spTree>
    <p:extLst>
      <p:ext uri="{BB962C8B-B14F-4D97-AF65-F5344CB8AC3E}">
        <p14:creationId xmlns:p14="http://schemas.microsoft.com/office/powerpoint/2010/main" val="3963781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healthcare</a:t>
            </a:r>
            <a:r>
              <a:rPr lang="en-US" baseline="0" dirty="0"/>
              <a:t> technology professionals our surveyors will focus on hood testing  </a:t>
            </a:r>
            <a:endParaRPr lang="en-US" dirty="0"/>
          </a:p>
        </p:txBody>
      </p:sp>
      <p:sp>
        <p:nvSpPr>
          <p:cNvPr id="4" name="Slide Number Placeholder 3"/>
          <p:cNvSpPr>
            <a:spLocks noGrp="1"/>
          </p:cNvSpPr>
          <p:nvPr>
            <p:ph type="sldNum" sz="quarter" idx="10"/>
          </p:nvPr>
        </p:nvSpPr>
        <p:spPr/>
        <p:txBody>
          <a:bodyPr/>
          <a:lstStyle/>
          <a:p>
            <a:fld id="{90DE6A05-83AA-4881-817C-43D6315E5C4F}" type="slidenum">
              <a:rPr lang="en-US" smtClean="0"/>
              <a:t>11</a:t>
            </a:fld>
            <a:endParaRPr lang="en-US"/>
          </a:p>
        </p:txBody>
      </p:sp>
    </p:spTree>
    <p:extLst>
      <p:ext uri="{BB962C8B-B14F-4D97-AF65-F5344CB8AC3E}">
        <p14:creationId xmlns:p14="http://schemas.microsoft.com/office/powerpoint/2010/main" val="2005949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Focus is on maintenance or machines, reverse</a:t>
            </a:r>
            <a:r>
              <a:rPr lang="en-US" sz="1200" kern="1200" baseline="0" dirty="0">
                <a:solidFill>
                  <a:schemeClr val="tx1"/>
                </a:solidFill>
                <a:effectLst/>
                <a:latin typeface="+mn-lt"/>
                <a:ea typeface="+mn-ea"/>
                <a:cs typeface="+mn-cs"/>
              </a:rPr>
              <a:t> osmosis machines and water used for treatment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0DE6A05-83AA-4881-817C-43D6315E5C4F}" type="slidenum">
              <a:rPr lang="en-US" smtClean="0"/>
              <a:t>12</a:t>
            </a:fld>
            <a:endParaRPr lang="en-US"/>
          </a:p>
        </p:txBody>
      </p:sp>
    </p:spTree>
    <p:extLst>
      <p:ext uri="{BB962C8B-B14F-4D97-AF65-F5344CB8AC3E}">
        <p14:creationId xmlns:p14="http://schemas.microsoft.com/office/powerpoint/2010/main" val="1934034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Expired</a:t>
            </a:r>
            <a:r>
              <a:rPr lang="en-US" baseline="0" dirty="0"/>
              <a:t> test strips would be scored at this EP</a:t>
            </a:r>
            <a:endParaRPr lang="en-US" dirty="0"/>
          </a:p>
        </p:txBody>
      </p:sp>
      <p:sp>
        <p:nvSpPr>
          <p:cNvPr id="4" name="Slide Number Placeholder 3"/>
          <p:cNvSpPr>
            <a:spLocks noGrp="1"/>
          </p:cNvSpPr>
          <p:nvPr>
            <p:ph type="sldNum" sz="quarter" idx="10"/>
          </p:nvPr>
        </p:nvSpPr>
        <p:spPr/>
        <p:txBody>
          <a:bodyPr/>
          <a:lstStyle/>
          <a:p>
            <a:fld id="{291A7214-4892-4F44-A13E-4268520271AA}" type="slidenum">
              <a:rPr lang="en-US" smtClean="0"/>
              <a:t>13</a:t>
            </a:fld>
            <a:endParaRPr lang="en-US"/>
          </a:p>
        </p:txBody>
      </p:sp>
    </p:spTree>
    <p:extLst>
      <p:ext uri="{BB962C8B-B14F-4D97-AF65-F5344CB8AC3E}">
        <p14:creationId xmlns:p14="http://schemas.microsoft.com/office/powerpoint/2010/main" val="2771769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 Large 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65F6B6-543E-4350-A16A-8DB26F96B101}"/>
              </a:ext>
            </a:extLst>
          </p:cNvPr>
          <p:cNvSpPr>
            <a:spLocks noGrp="1"/>
          </p:cNvSpPr>
          <p:nvPr>
            <p:ph type="pic" sz="quarter" idx="11" hasCustomPrompt="1"/>
          </p:nvPr>
        </p:nvSpPr>
        <p:spPr>
          <a:xfrm>
            <a:off x="571500" y="570734"/>
            <a:ext cx="8572500" cy="3520148"/>
          </a:xfrm>
        </p:spPr>
        <p:txBody>
          <a:bodyPr vert="horz" wrap="none" anchor="ctr" anchorCtr="0">
            <a:normAutofit/>
          </a:bodyPr>
          <a:lstStyle>
            <a:lvl1pPr marL="0" indent="0">
              <a:buNone/>
              <a:defRPr/>
            </a:lvl1pPr>
          </a:lstStyle>
          <a:p>
            <a:r>
              <a:rPr lang="en-US" dirty="0"/>
              <a:t>Click on picture link, drag picture from desktop or photo library and crop as needed</a:t>
            </a:r>
          </a:p>
        </p:txBody>
      </p:sp>
      <p:pic>
        <p:nvPicPr>
          <p:cNvPr id="8" name="Picture 7">
            <a:extLst>
              <a:ext uri="{FF2B5EF4-FFF2-40B4-BE49-F238E27FC236}">
                <a16:creationId xmlns:a16="http://schemas.microsoft.com/office/drawing/2014/main" id="{02C01433-B5CB-CF4F-B964-4CF6DAE7C1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4905" y="5925289"/>
            <a:ext cx="2377692" cy="408187"/>
          </a:xfrm>
          <a:prstGeom prst="rect">
            <a:avLst/>
          </a:prstGeom>
        </p:spPr>
      </p:pic>
      <p:sp>
        <p:nvSpPr>
          <p:cNvPr id="17" name="Title 3">
            <a:extLst>
              <a:ext uri="{FF2B5EF4-FFF2-40B4-BE49-F238E27FC236}">
                <a16:creationId xmlns:a16="http://schemas.microsoft.com/office/drawing/2014/main" id="{8370970F-4F69-4375-971D-AF12259CA03C}"/>
              </a:ext>
            </a:extLst>
          </p:cNvPr>
          <p:cNvSpPr>
            <a:spLocks noGrp="1"/>
          </p:cNvSpPr>
          <p:nvPr>
            <p:ph type="title" hasCustomPrompt="1"/>
          </p:nvPr>
        </p:nvSpPr>
        <p:spPr>
          <a:xfrm>
            <a:off x="576074" y="4623531"/>
            <a:ext cx="7701643" cy="1201912"/>
          </a:xfrm>
        </p:spPr>
        <p:txBody>
          <a:bodyPr anchor="t">
            <a:noAutofit/>
          </a:bodyPr>
          <a:lstStyle>
            <a:lvl1pPr marL="0" indent="0">
              <a:lnSpc>
                <a:spcPct val="100000"/>
              </a:lnSpc>
              <a:tabLst/>
              <a:defRPr sz="4200" baseline="0">
                <a:solidFill>
                  <a:schemeClr val="accent1"/>
                </a:solidFill>
              </a:defRPr>
            </a:lvl1pPr>
          </a:lstStyle>
          <a:p>
            <a:r>
              <a:rPr lang="en-US" dirty="0"/>
              <a:t>Presentation Title</a:t>
            </a:r>
            <a:br>
              <a:rPr lang="en-US" dirty="0"/>
            </a:br>
            <a:endParaRPr lang="en-US" dirty="0"/>
          </a:p>
        </p:txBody>
      </p:sp>
      <p:sp>
        <p:nvSpPr>
          <p:cNvPr id="18" name="Text Placeholder 8">
            <a:extLst>
              <a:ext uri="{FF2B5EF4-FFF2-40B4-BE49-F238E27FC236}">
                <a16:creationId xmlns:a16="http://schemas.microsoft.com/office/drawing/2014/main" id="{9BBE9B05-F3F4-49C0-A713-B9799EEE8A0B}"/>
              </a:ext>
            </a:extLst>
          </p:cNvPr>
          <p:cNvSpPr>
            <a:spLocks noGrp="1"/>
          </p:cNvSpPr>
          <p:nvPr>
            <p:ph type="body" sz="quarter" idx="12" hasCustomPrompt="1"/>
          </p:nvPr>
        </p:nvSpPr>
        <p:spPr>
          <a:xfrm>
            <a:off x="576073" y="4219367"/>
            <a:ext cx="7701643" cy="401782"/>
          </a:xfrm>
        </p:spPr>
        <p:txBody>
          <a:bodyPr>
            <a:noAutofit/>
          </a:bodyPr>
          <a:lstStyle>
            <a:lvl1pPr marL="0" indent="0">
              <a:lnSpc>
                <a:spcPct val="100000"/>
              </a:lnSpc>
              <a:buNone/>
              <a:defRPr lang="en-US" sz="2500" kern="1200" dirty="0" smtClean="0">
                <a:solidFill>
                  <a:schemeClr val="accent3"/>
                </a:solidFill>
                <a:latin typeface="Georgia" panose="02040502050405020303" pitchFamily="18" charset="0"/>
                <a:ea typeface="+mj-ea"/>
                <a:cs typeface="+mj-cs"/>
              </a:defRPr>
            </a:lvl1pPr>
            <a:lvl2pPr>
              <a:defRPr>
                <a:solidFill>
                  <a:schemeClr val="accent3"/>
                </a:solidFill>
              </a:defRPr>
            </a:lvl2pPr>
            <a:lvl3pPr>
              <a:defRPr>
                <a:solidFill>
                  <a:schemeClr val="accent3"/>
                </a:solidFill>
              </a:defRPr>
            </a:lvl3pPr>
            <a:lvl4pPr>
              <a:defRPr>
                <a:solidFill>
                  <a:schemeClr val="accent3"/>
                </a:solidFill>
              </a:defRPr>
            </a:lvl4pPr>
          </a:lstStyle>
          <a:p>
            <a:pPr lvl="0"/>
            <a:r>
              <a:rPr lang="en-US" dirty="0"/>
              <a:t>Segment Name or Presenter Name and Title</a:t>
            </a:r>
          </a:p>
        </p:txBody>
      </p:sp>
      <p:sp>
        <p:nvSpPr>
          <p:cNvPr id="19" name="Text Placeholder 8">
            <a:extLst>
              <a:ext uri="{FF2B5EF4-FFF2-40B4-BE49-F238E27FC236}">
                <a16:creationId xmlns:a16="http://schemas.microsoft.com/office/drawing/2014/main" id="{1C2532E2-7E15-43C6-BD0B-0C2E786E4B20}"/>
              </a:ext>
            </a:extLst>
          </p:cNvPr>
          <p:cNvSpPr>
            <a:spLocks noGrp="1"/>
          </p:cNvSpPr>
          <p:nvPr>
            <p:ph type="body" sz="quarter" idx="13" hasCustomPrompt="1"/>
          </p:nvPr>
        </p:nvSpPr>
        <p:spPr>
          <a:xfrm>
            <a:off x="576074" y="6061370"/>
            <a:ext cx="2371725" cy="401782"/>
          </a:xfrm>
        </p:spPr>
        <p:txBody>
          <a:bodyPr>
            <a:noAutofit/>
          </a:bodyPr>
          <a:lstStyle>
            <a:lvl1pPr marL="0" indent="0">
              <a:lnSpc>
                <a:spcPct val="100000"/>
              </a:lnSpc>
              <a:buNone/>
              <a:defRPr>
                <a:solidFill>
                  <a:schemeClr val="tx1"/>
                </a:solidFill>
              </a:defRPr>
            </a:lvl1pPr>
            <a:lvl2pPr>
              <a:defRPr>
                <a:solidFill>
                  <a:schemeClr val="accent3"/>
                </a:solidFill>
              </a:defRPr>
            </a:lvl2pPr>
            <a:lvl3pPr>
              <a:defRPr>
                <a:solidFill>
                  <a:schemeClr val="accent3"/>
                </a:solidFill>
              </a:defRPr>
            </a:lvl3pPr>
            <a:lvl4pPr>
              <a:defRPr>
                <a:solidFill>
                  <a:schemeClr val="accent3"/>
                </a:solidFill>
              </a:defRPr>
            </a:lvl4pPr>
          </a:lstStyle>
          <a:p>
            <a:pPr lvl="0"/>
            <a:r>
              <a:rPr lang="en-US" dirty="0"/>
              <a:t>Date</a:t>
            </a:r>
          </a:p>
        </p:txBody>
      </p:sp>
    </p:spTree>
    <p:extLst>
      <p:ext uri="{BB962C8B-B14F-4D97-AF65-F5344CB8AC3E}">
        <p14:creationId xmlns:p14="http://schemas.microsoft.com/office/powerpoint/2010/main" val="17273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 Bullets - Imag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571500" y="1088136"/>
            <a:ext cx="8001000" cy="914400"/>
          </a:xfrm>
        </p:spPr>
        <p:txBody>
          <a:bodyPr/>
          <a:lstStyle>
            <a:lvl1pPr>
              <a:defRPr/>
            </a:lvl1pPr>
          </a:lstStyle>
          <a:p>
            <a:r>
              <a:rPr lang="en-US" dirty="0"/>
              <a:t>Click to edit Headline</a:t>
            </a:r>
          </a:p>
        </p:txBody>
      </p:sp>
      <p:sp>
        <p:nvSpPr>
          <p:cNvPr id="6" name="Picture Placeholder 2">
            <a:extLst>
              <a:ext uri="{FF2B5EF4-FFF2-40B4-BE49-F238E27FC236}">
                <a16:creationId xmlns:a16="http://schemas.microsoft.com/office/drawing/2014/main" id="{F5987A74-703D-411D-A6E0-FEDAEACB1781}"/>
              </a:ext>
            </a:extLst>
          </p:cNvPr>
          <p:cNvSpPr>
            <a:spLocks noGrp="1"/>
          </p:cNvSpPr>
          <p:nvPr>
            <p:ph type="pic" sz="quarter" idx="12"/>
          </p:nvPr>
        </p:nvSpPr>
        <p:spPr>
          <a:xfrm>
            <a:off x="4921624" y="2194564"/>
            <a:ext cx="4222376" cy="4435213"/>
          </a:xfrm>
          <a:noFill/>
        </p:spPr>
        <p:txBody>
          <a:bodyPr/>
          <a:lstStyle/>
          <a:p>
            <a:r>
              <a:rPr lang="en-US"/>
              <a:t>Click icon to add picture</a:t>
            </a:r>
            <a:endParaRPr lang="en-US" dirty="0"/>
          </a:p>
        </p:txBody>
      </p:sp>
      <p:sp>
        <p:nvSpPr>
          <p:cNvPr id="7" name="Text Placeholder 10">
            <a:extLst>
              <a:ext uri="{FF2B5EF4-FFF2-40B4-BE49-F238E27FC236}">
                <a16:creationId xmlns:a16="http://schemas.microsoft.com/office/drawing/2014/main" id="{40459803-74B8-4F1F-855C-15E89D268225}"/>
              </a:ext>
            </a:extLst>
          </p:cNvPr>
          <p:cNvSpPr>
            <a:spLocks noGrp="1"/>
          </p:cNvSpPr>
          <p:nvPr>
            <p:ph type="body" sz="quarter" idx="11"/>
          </p:nvPr>
        </p:nvSpPr>
        <p:spPr>
          <a:xfrm>
            <a:off x="571503" y="2194560"/>
            <a:ext cx="4127915" cy="4416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4">
            <a:extLst>
              <a:ext uri="{FF2B5EF4-FFF2-40B4-BE49-F238E27FC236}">
                <a16:creationId xmlns:a16="http://schemas.microsoft.com/office/drawing/2014/main" id="{19795904-85F9-4714-852B-9A454A06C805}"/>
              </a:ext>
            </a:extLst>
          </p:cNvPr>
          <p:cNvSpPr>
            <a:spLocks noGrp="1"/>
          </p:cNvSpPr>
          <p:nvPr>
            <p:ph type="body" sz="quarter" idx="10" hasCustomPrompt="1"/>
          </p:nvPr>
        </p:nvSpPr>
        <p:spPr>
          <a:xfrm>
            <a:off x="571500" y="467501"/>
            <a:ext cx="6172200" cy="334474"/>
          </a:xfrm>
        </p:spPr>
        <p:txBody>
          <a:bodyPr>
            <a:noAutofit/>
          </a:bodyPr>
          <a:lstStyle>
            <a:lvl1pPr marL="0" indent="0">
              <a:spcAft>
                <a:spcPts val="0"/>
              </a:spcAft>
              <a:buNone/>
              <a:defRPr lang="en-US" sz="20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Section Header</a:t>
            </a:r>
          </a:p>
        </p:txBody>
      </p:sp>
    </p:spTree>
    <p:extLst>
      <p:ext uri="{BB962C8B-B14F-4D97-AF65-F5344CB8AC3E}">
        <p14:creationId xmlns:p14="http://schemas.microsoft.com/office/powerpoint/2010/main" val="1799709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 Title - 2 Columns Bullets">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54B03C3C-A30A-4795-946E-8302C9C777B1}"/>
              </a:ext>
            </a:extLst>
          </p:cNvPr>
          <p:cNvSpPr>
            <a:spLocks noGrp="1"/>
          </p:cNvSpPr>
          <p:nvPr>
            <p:ph type="title" hasCustomPrompt="1"/>
          </p:nvPr>
        </p:nvSpPr>
        <p:spPr/>
        <p:txBody>
          <a:bodyPr/>
          <a:lstStyle>
            <a:lvl1pPr>
              <a:defRPr/>
            </a:lvl1pPr>
          </a:lstStyle>
          <a:p>
            <a:r>
              <a:rPr lang="en-US" dirty="0"/>
              <a:t>Click to edit Headline</a:t>
            </a:r>
          </a:p>
        </p:txBody>
      </p:sp>
      <p:sp>
        <p:nvSpPr>
          <p:cNvPr id="11" name="Text Placeholder 10">
            <a:extLst>
              <a:ext uri="{FF2B5EF4-FFF2-40B4-BE49-F238E27FC236}">
                <a16:creationId xmlns:a16="http://schemas.microsoft.com/office/drawing/2014/main" id="{40459803-74B8-4F1F-855C-15E89D268225}"/>
              </a:ext>
            </a:extLst>
          </p:cNvPr>
          <p:cNvSpPr>
            <a:spLocks noGrp="1"/>
          </p:cNvSpPr>
          <p:nvPr>
            <p:ph type="body" sz="quarter" idx="11"/>
          </p:nvPr>
        </p:nvSpPr>
        <p:spPr>
          <a:xfrm>
            <a:off x="571503" y="2194560"/>
            <a:ext cx="3904343" cy="3314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10">
            <a:extLst>
              <a:ext uri="{FF2B5EF4-FFF2-40B4-BE49-F238E27FC236}">
                <a16:creationId xmlns:a16="http://schemas.microsoft.com/office/drawing/2014/main" id="{62A3375C-A98F-4BD5-9BFB-DA18ABFF8047}"/>
              </a:ext>
            </a:extLst>
          </p:cNvPr>
          <p:cNvSpPr>
            <a:spLocks noGrp="1"/>
          </p:cNvSpPr>
          <p:nvPr>
            <p:ph type="body" sz="quarter" idx="12"/>
          </p:nvPr>
        </p:nvSpPr>
        <p:spPr>
          <a:xfrm>
            <a:off x="4668159" y="2194560"/>
            <a:ext cx="3904343" cy="3314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a:extLst>
              <a:ext uri="{FF2B5EF4-FFF2-40B4-BE49-F238E27FC236}">
                <a16:creationId xmlns:a16="http://schemas.microsoft.com/office/drawing/2014/main" id="{8179EC34-711D-0247-A4DB-E42F3C418F6B}"/>
              </a:ext>
            </a:extLst>
          </p:cNvPr>
          <p:cNvSpPr>
            <a:spLocks noGrp="1"/>
          </p:cNvSpPr>
          <p:nvPr>
            <p:ph type="body" sz="quarter" idx="10" hasCustomPrompt="1"/>
          </p:nvPr>
        </p:nvSpPr>
        <p:spPr>
          <a:xfrm>
            <a:off x="571500" y="467501"/>
            <a:ext cx="6172200" cy="334474"/>
          </a:xfrm>
        </p:spPr>
        <p:txBody>
          <a:bodyPr>
            <a:noAutofit/>
          </a:bodyPr>
          <a:lstStyle>
            <a:lvl1pPr marL="0" indent="0">
              <a:spcAft>
                <a:spcPts val="0"/>
              </a:spcAft>
              <a:buNone/>
              <a:defRPr lang="en-US" sz="20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Section Header</a:t>
            </a:r>
          </a:p>
        </p:txBody>
      </p:sp>
    </p:spTree>
    <p:extLst>
      <p:ext uri="{BB962C8B-B14F-4D97-AF65-F5344CB8AC3E}">
        <p14:creationId xmlns:p14="http://schemas.microsoft.com/office/powerpoint/2010/main" val="36147977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ubsection Title White">
    <p:bg>
      <p:bgPr>
        <a:solidFill>
          <a:schemeClr val="bg1"/>
        </a:solid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586ED48F-90FF-4017-9A8E-888BE181C55E}"/>
              </a:ext>
            </a:extLst>
          </p:cNvPr>
          <p:cNvSpPr>
            <a:spLocks noGrp="1"/>
          </p:cNvSpPr>
          <p:nvPr>
            <p:ph type="body" sz="quarter" idx="11" hasCustomPrompt="1"/>
          </p:nvPr>
        </p:nvSpPr>
        <p:spPr>
          <a:xfrm>
            <a:off x="571500" y="2855616"/>
            <a:ext cx="8001000" cy="593759"/>
          </a:xfrm>
        </p:spPr>
        <p:txBody>
          <a:bodyPr anchor="b">
            <a:noAutofit/>
          </a:bodyPr>
          <a:lstStyle>
            <a:lvl1pPr algn="l" defTabSz="914400" rtl="0" eaLnBrk="1" latinLnBrk="0" hangingPunct="1">
              <a:lnSpc>
                <a:spcPct val="90000"/>
              </a:lnSpc>
              <a:spcBef>
                <a:spcPct val="0"/>
              </a:spcBef>
              <a:spcAft>
                <a:spcPts val="600"/>
              </a:spcAft>
              <a:buNone/>
              <a:defRPr lang="en-US" sz="4200" b="0" kern="1200" dirty="0" smtClean="0">
                <a:solidFill>
                  <a:schemeClr val="tx2"/>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Sub-section Title</a:t>
            </a:r>
          </a:p>
        </p:txBody>
      </p:sp>
      <p:sp>
        <p:nvSpPr>
          <p:cNvPr id="7" name="Text Placeholder 4">
            <a:extLst>
              <a:ext uri="{FF2B5EF4-FFF2-40B4-BE49-F238E27FC236}">
                <a16:creationId xmlns:a16="http://schemas.microsoft.com/office/drawing/2014/main" id="{A748AF25-2711-4ABB-92B4-8B5AE18513C3}"/>
              </a:ext>
            </a:extLst>
          </p:cNvPr>
          <p:cNvSpPr>
            <a:spLocks noGrp="1"/>
          </p:cNvSpPr>
          <p:nvPr>
            <p:ph type="body" sz="quarter" idx="10" hasCustomPrompt="1"/>
          </p:nvPr>
        </p:nvSpPr>
        <p:spPr>
          <a:xfrm>
            <a:off x="571500" y="3466323"/>
            <a:ext cx="6550270" cy="664615"/>
          </a:xfrm>
        </p:spPr>
        <p:txBody>
          <a:bodyPr>
            <a:noAutofit/>
          </a:bodyPr>
          <a:lstStyle>
            <a:lvl1pPr marL="0" indent="0">
              <a:buNone/>
              <a:defRPr lang="en-US" sz="3000" kern="1200" dirty="0" smtClean="0">
                <a:solidFill>
                  <a:schemeClr val="accent3"/>
                </a:solidFill>
                <a:latin typeface="ITC Franklin Gothic Std Book" panose="020B0504030503020204" pitchFamily="34"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Subtitle if needed</a:t>
            </a:r>
          </a:p>
        </p:txBody>
      </p:sp>
      <p:pic>
        <p:nvPicPr>
          <p:cNvPr id="8" name="Logo">
            <a:extLst>
              <a:ext uri="{FF2B5EF4-FFF2-40B4-BE49-F238E27FC236}">
                <a16:creationId xmlns:a16="http://schemas.microsoft.com/office/drawing/2014/main" id="{EF96F00F-C16E-4646-B326-FF49EF34F3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29" y="459719"/>
            <a:ext cx="1594189" cy="273680"/>
          </a:xfrm>
          <a:prstGeom prst="rect">
            <a:avLst/>
          </a:prstGeom>
        </p:spPr>
      </p:pic>
    </p:spTree>
    <p:extLst>
      <p:ext uri="{BB962C8B-B14F-4D97-AF65-F5344CB8AC3E}">
        <p14:creationId xmlns:p14="http://schemas.microsoft.com/office/powerpoint/2010/main" val="3945630299"/>
      </p:ext>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ubsection Title Blue">
    <p:bg>
      <p:bgPr>
        <a:solidFill>
          <a:schemeClr val="tx2"/>
        </a:solid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586ED48F-90FF-4017-9A8E-888BE181C55E}"/>
              </a:ext>
            </a:extLst>
          </p:cNvPr>
          <p:cNvSpPr>
            <a:spLocks noGrp="1"/>
          </p:cNvSpPr>
          <p:nvPr>
            <p:ph type="body" sz="quarter" idx="11" hasCustomPrompt="1"/>
          </p:nvPr>
        </p:nvSpPr>
        <p:spPr>
          <a:xfrm>
            <a:off x="571500" y="2855616"/>
            <a:ext cx="8001000" cy="593759"/>
          </a:xfrm>
        </p:spPr>
        <p:txBody>
          <a:bodyPr anchor="b">
            <a:noAutofit/>
          </a:bodyPr>
          <a:lstStyle>
            <a:lvl1pPr algn="l" defTabSz="914400" rtl="0" eaLnBrk="1" latinLnBrk="0" hangingPunct="1">
              <a:lnSpc>
                <a:spcPct val="90000"/>
              </a:lnSpc>
              <a:spcBef>
                <a:spcPct val="0"/>
              </a:spcBef>
              <a:spcAft>
                <a:spcPts val="600"/>
              </a:spcAft>
              <a:buNone/>
              <a:defRPr lang="en-US" sz="4200" b="0" kern="1200" dirty="0" smtClean="0">
                <a:solidFill>
                  <a:schemeClr val="bg1"/>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Sub-section Title</a:t>
            </a:r>
          </a:p>
        </p:txBody>
      </p:sp>
      <p:sp>
        <p:nvSpPr>
          <p:cNvPr id="7" name="Text Placeholder 4">
            <a:extLst>
              <a:ext uri="{FF2B5EF4-FFF2-40B4-BE49-F238E27FC236}">
                <a16:creationId xmlns:a16="http://schemas.microsoft.com/office/drawing/2014/main" id="{A748AF25-2711-4ABB-92B4-8B5AE18513C3}"/>
              </a:ext>
            </a:extLst>
          </p:cNvPr>
          <p:cNvSpPr>
            <a:spLocks noGrp="1"/>
          </p:cNvSpPr>
          <p:nvPr>
            <p:ph type="body" sz="quarter" idx="10" hasCustomPrompt="1"/>
          </p:nvPr>
        </p:nvSpPr>
        <p:spPr>
          <a:xfrm>
            <a:off x="571500" y="3466323"/>
            <a:ext cx="6550270" cy="664615"/>
          </a:xfrm>
        </p:spPr>
        <p:txBody>
          <a:bodyPr>
            <a:noAutofit/>
          </a:bodyPr>
          <a:lstStyle>
            <a:lvl1pPr marL="0" indent="0">
              <a:buNone/>
              <a:defRPr lang="en-US" sz="3000" kern="1200" dirty="0" smtClean="0">
                <a:solidFill>
                  <a:schemeClr val="accent2"/>
                </a:solidFill>
                <a:latin typeface="ITC Franklin Gothic Std Book" panose="020B0504030503020204" pitchFamily="34"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Subtitle if needed</a:t>
            </a:r>
          </a:p>
        </p:txBody>
      </p:sp>
      <p:pic>
        <p:nvPicPr>
          <p:cNvPr id="10" name="Logo">
            <a:extLst>
              <a:ext uri="{FF2B5EF4-FFF2-40B4-BE49-F238E27FC236}">
                <a16:creationId xmlns:a16="http://schemas.microsoft.com/office/drawing/2014/main" id="{DA338435-8861-9542-8125-5B90E4B3419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30" y="459719"/>
            <a:ext cx="1594186" cy="273680"/>
          </a:xfrm>
          <a:prstGeom prst="rect">
            <a:avLst/>
          </a:prstGeom>
        </p:spPr>
      </p:pic>
      <p:cxnSp>
        <p:nvCxnSpPr>
          <p:cNvPr id="6" name="Straight Connector 5">
            <a:extLst>
              <a:ext uri="{FF2B5EF4-FFF2-40B4-BE49-F238E27FC236}">
                <a16:creationId xmlns:a16="http://schemas.microsoft.com/office/drawing/2014/main" id="{EAB67950-8709-4439-BCC3-F372E9FB8A22}"/>
              </a:ext>
            </a:extLst>
          </p:cNvPr>
          <p:cNvCxnSpPr>
            <a:cxnSpLocks/>
          </p:cNvCxnSpPr>
          <p:nvPr/>
        </p:nvCxnSpPr>
        <p:spPr>
          <a:xfrm>
            <a:off x="8166102" y="6269376"/>
            <a:ext cx="26531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A2094BDB-6592-445F-B248-45D7D9E54B94}"/>
              </a:ext>
            </a:extLst>
          </p:cNvPr>
          <p:cNvSpPr txBox="1"/>
          <p:nvPr/>
        </p:nvSpPr>
        <p:spPr>
          <a:xfrm>
            <a:off x="8491377" y="6176963"/>
            <a:ext cx="156731" cy="153888"/>
          </a:xfrm>
          <a:prstGeom prst="rect">
            <a:avLst/>
          </a:prstGeom>
          <a:noFill/>
        </p:spPr>
        <p:txBody>
          <a:bodyPr wrap="none" lIns="0" tIns="0" rIns="0" bIns="0" rtlCol="0">
            <a:spAutoFit/>
          </a:bodyPr>
          <a:lstStyle/>
          <a:p>
            <a:pPr algn="r"/>
            <a:fld id="{2312E2A4-42B5-40D8-AA87-248D1D96FAB3}" type="slidenum">
              <a:rPr lang="en-US" sz="1000" smtClean="0">
                <a:solidFill>
                  <a:srgbClr val="FFFFFF"/>
                </a:solidFill>
                <a:latin typeface="+mn-lt"/>
              </a:rPr>
              <a:pPr algn="r"/>
              <a:t>‹#›</a:t>
            </a:fld>
            <a:endParaRPr lang="en-US" sz="1800" dirty="0">
              <a:solidFill>
                <a:srgbClr val="FFFFFF"/>
              </a:solidFill>
              <a:latin typeface="+mn-lt"/>
            </a:endParaRPr>
          </a:p>
        </p:txBody>
      </p:sp>
      <p:sp>
        <p:nvSpPr>
          <p:cNvPr id="9" name="TextBox 8">
            <a:extLst>
              <a:ext uri="{FF2B5EF4-FFF2-40B4-BE49-F238E27FC236}">
                <a16:creationId xmlns:a16="http://schemas.microsoft.com/office/drawing/2014/main" id="{8323135E-2AF9-4882-A9C3-FBAF56AF5EDD}"/>
              </a:ext>
            </a:extLst>
          </p:cNvPr>
          <p:cNvSpPr txBox="1"/>
          <p:nvPr/>
        </p:nvSpPr>
        <p:spPr>
          <a:xfrm>
            <a:off x="7340057" y="6365346"/>
            <a:ext cx="1308051" cy="115416"/>
          </a:xfrm>
          <a:prstGeom prst="rect">
            <a:avLst/>
          </a:prstGeom>
          <a:noFill/>
        </p:spPr>
        <p:txBody>
          <a:bodyPr wrap="none" lIns="0" tIns="0" rIns="0" bIns="0" rtlCol="0">
            <a:spAutoFit/>
          </a:bodyPr>
          <a:lstStyle/>
          <a:p>
            <a:pPr algn="r"/>
            <a:r>
              <a:rPr lang="en-US" sz="750" b="0" i="0" u="none" strike="noStrike" kern="1200" baseline="0" dirty="0">
                <a:solidFill>
                  <a:schemeClr val="bg2"/>
                </a:solidFill>
                <a:latin typeface="ITC Franklin Gothic Std Book" panose="020B0504030503020204" pitchFamily="34" charset="0"/>
                <a:ea typeface="+mn-ea"/>
                <a:cs typeface="+mn-cs"/>
              </a:rPr>
              <a:t>© 2018, The Joint Commission</a:t>
            </a:r>
            <a:endParaRPr lang="en-US" sz="750" dirty="0">
              <a:solidFill>
                <a:schemeClr val="bg2"/>
              </a:solidFill>
              <a:latin typeface="ITC Franklin Gothic Std Book" panose="020B0504030503020204" pitchFamily="34" charset="0"/>
            </a:endParaRPr>
          </a:p>
        </p:txBody>
      </p:sp>
    </p:spTree>
    <p:extLst>
      <p:ext uri="{BB962C8B-B14F-4D97-AF65-F5344CB8AC3E}">
        <p14:creationId xmlns:p14="http://schemas.microsoft.com/office/powerpoint/2010/main" val="2783718374"/>
      </p:ext>
    </p:extLst>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Large Idea Blue">
    <p:bg>
      <p:bgPr>
        <a:solidFill>
          <a:schemeClr val="tx2"/>
        </a:solid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586ED48F-90FF-4017-9A8E-888BE181C55E}"/>
              </a:ext>
            </a:extLst>
          </p:cNvPr>
          <p:cNvSpPr>
            <a:spLocks noGrp="1"/>
          </p:cNvSpPr>
          <p:nvPr>
            <p:ph type="body" sz="quarter" idx="11" hasCustomPrompt="1"/>
          </p:nvPr>
        </p:nvSpPr>
        <p:spPr>
          <a:xfrm>
            <a:off x="576072" y="2125362"/>
            <a:ext cx="8001000" cy="3924330"/>
          </a:xfrm>
        </p:spPr>
        <p:txBody>
          <a:bodyPr>
            <a:normAutofit/>
          </a:bodyPr>
          <a:lstStyle>
            <a:lvl1pPr algn="l" defTabSz="914400" rtl="0" eaLnBrk="1" latinLnBrk="0" hangingPunct="1">
              <a:lnSpc>
                <a:spcPct val="90000"/>
              </a:lnSpc>
              <a:spcBef>
                <a:spcPct val="0"/>
              </a:spcBef>
              <a:spcAft>
                <a:spcPts val="600"/>
              </a:spcAft>
              <a:buNone/>
              <a:defRPr lang="en-US" sz="4200" b="0" kern="1200" dirty="0" smtClean="0">
                <a:solidFill>
                  <a:schemeClr val="bg1"/>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Up to four lines of copy.</a:t>
            </a:r>
          </a:p>
        </p:txBody>
      </p:sp>
      <p:pic>
        <p:nvPicPr>
          <p:cNvPr id="6" name="Logo">
            <a:extLst>
              <a:ext uri="{FF2B5EF4-FFF2-40B4-BE49-F238E27FC236}">
                <a16:creationId xmlns:a16="http://schemas.microsoft.com/office/drawing/2014/main" id="{BA3A6959-A935-A544-B886-9A3DD2B000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30" y="459719"/>
            <a:ext cx="1594186" cy="273680"/>
          </a:xfrm>
          <a:prstGeom prst="rect">
            <a:avLst/>
          </a:prstGeom>
        </p:spPr>
      </p:pic>
      <p:cxnSp>
        <p:nvCxnSpPr>
          <p:cNvPr id="4" name="Straight Connector 3">
            <a:extLst>
              <a:ext uri="{FF2B5EF4-FFF2-40B4-BE49-F238E27FC236}">
                <a16:creationId xmlns:a16="http://schemas.microsoft.com/office/drawing/2014/main" id="{EAB67950-8709-4439-BCC3-F372E9FB8A22}"/>
              </a:ext>
            </a:extLst>
          </p:cNvPr>
          <p:cNvCxnSpPr>
            <a:cxnSpLocks/>
          </p:cNvCxnSpPr>
          <p:nvPr/>
        </p:nvCxnSpPr>
        <p:spPr>
          <a:xfrm>
            <a:off x="8166102" y="6269376"/>
            <a:ext cx="26531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2094BDB-6592-445F-B248-45D7D9E54B94}"/>
              </a:ext>
            </a:extLst>
          </p:cNvPr>
          <p:cNvSpPr txBox="1"/>
          <p:nvPr/>
        </p:nvSpPr>
        <p:spPr>
          <a:xfrm>
            <a:off x="8491377" y="6176963"/>
            <a:ext cx="156731" cy="153888"/>
          </a:xfrm>
          <a:prstGeom prst="rect">
            <a:avLst/>
          </a:prstGeom>
          <a:noFill/>
        </p:spPr>
        <p:txBody>
          <a:bodyPr wrap="none" lIns="0" tIns="0" rIns="0" bIns="0" rtlCol="0">
            <a:spAutoFit/>
          </a:bodyPr>
          <a:lstStyle/>
          <a:p>
            <a:pPr algn="r"/>
            <a:fld id="{2312E2A4-42B5-40D8-AA87-248D1D96FAB3}" type="slidenum">
              <a:rPr lang="en-US" sz="1000" smtClean="0">
                <a:solidFill>
                  <a:srgbClr val="FFFFFF"/>
                </a:solidFill>
                <a:latin typeface="+mn-lt"/>
              </a:rPr>
              <a:pPr algn="r"/>
              <a:t>‹#›</a:t>
            </a:fld>
            <a:endParaRPr lang="en-US" sz="1800" dirty="0">
              <a:solidFill>
                <a:srgbClr val="FFFFFF"/>
              </a:solidFill>
              <a:latin typeface="+mn-lt"/>
            </a:endParaRPr>
          </a:p>
        </p:txBody>
      </p:sp>
      <p:sp>
        <p:nvSpPr>
          <p:cNvPr id="8" name="TextBox 7">
            <a:extLst>
              <a:ext uri="{FF2B5EF4-FFF2-40B4-BE49-F238E27FC236}">
                <a16:creationId xmlns:a16="http://schemas.microsoft.com/office/drawing/2014/main" id="{8323135E-2AF9-4882-A9C3-FBAF56AF5EDD}"/>
              </a:ext>
            </a:extLst>
          </p:cNvPr>
          <p:cNvSpPr txBox="1"/>
          <p:nvPr/>
        </p:nvSpPr>
        <p:spPr>
          <a:xfrm>
            <a:off x="7340057" y="6365346"/>
            <a:ext cx="1308051" cy="115416"/>
          </a:xfrm>
          <a:prstGeom prst="rect">
            <a:avLst/>
          </a:prstGeom>
          <a:noFill/>
        </p:spPr>
        <p:txBody>
          <a:bodyPr wrap="none" lIns="0" tIns="0" rIns="0" bIns="0" rtlCol="0">
            <a:spAutoFit/>
          </a:bodyPr>
          <a:lstStyle/>
          <a:p>
            <a:pPr algn="r"/>
            <a:r>
              <a:rPr lang="en-US" sz="750" b="0" i="0" u="none" strike="noStrike" kern="1200" baseline="0" dirty="0">
                <a:solidFill>
                  <a:schemeClr val="bg2"/>
                </a:solidFill>
                <a:latin typeface="ITC Franklin Gothic Std Book" panose="020B0504030503020204" pitchFamily="34" charset="0"/>
                <a:ea typeface="+mn-ea"/>
                <a:cs typeface="+mn-cs"/>
              </a:rPr>
              <a:t>© 2018, The Joint Commission</a:t>
            </a:r>
            <a:endParaRPr lang="en-US" sz="750" dirty="0">
              <a:solidFill>
                <a:schemeClr val="bg2"/>
              </a:solidFill>
              <a:latin typeface="ITC Franklin Gothic Std Book" panose="020B0504030503020204" pitchFamily="34" charset="0"/>
            </a:endParaRPr>
          </a:p>
        </p:txBody>
      </p:sp>
    </p:spTree>
    <p:extLst>
      <p:ext uri="{BB962C8B-B14F-4D97-AF65-F5344CB8AC3E}">
        <p14:creationId xmlns:p14="http://schemas.microsoft.com/office/powerpoint/2010/main" val="3829744213"/>
      </p:ext>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Large Idea White">
    <p:bg>
      <p:bgPr>
        <a:solidFill>
          <a:schemeClr val="bg1"/>
        </a:solidFill>
        <a:effectLst/>
      </p:bgPr>
    </p:bg>
    <p:spTree>
      <p:nvGrpSpPr>
        <p:cNvPr id="1" name=""/>
        <p:cNvGrpSpPr/>
        <p:nvPr/>
      </p:nvGrpSpPr>
      <p:grpSpPr>
        <a:xfrm>
          <a:off x="0" y="0"/>
          <a:ext cx="0" cy="0"/>
          <a:chOff x="0" y="0"/>
          <a:chExt cx="0" cy="0"/>
        </a:xfrm>
      </p:grpSpPr>
      <p:sp>
        <p:nvSpPr>
          <p:cNvPr id="5" name="Text Placeholder 8">
            <a:extLst>
              <a:ext uri="{FF2B5EF4-FFF2-40B4-BE49-F238E27FC236}">
                <a16:creationId xmlns:a16="http://schemas.microsoft.com/office/drawing/2014/main" id="{586ED48F-90FF-4017-9A8E-888BE181C55E}"/>
              </a:ext>
            </a:extLst>
          </p:cNvPr>
          <p:cNvSpPr>
            <a:spLocks noGrp="1"/>
          </p:cNvSpPr>
          <p:nvPr>
            <p:ph type="body" sz="quarter" idx="11" hasCustomPrompt="1"/>
          </p:nvPr>
        </p:nvSpPr>
        <p:spPr>
          <a:xfrm>
            <a:off x="576072" y="2125362"/>
            <a:ext cx="7991856" cy="3924330"/>
          </a:xfrm>
        </p:spPr>
        <p:txBody>
          <a:bodyPr>
            <a:noAutofit/>
          </a:bodyPr>
          <a:lstStyle>
            <a:lvl1pPr algn="l" defTabSz="914400" rtl="0" eaLnBrk="1" latinLnBrk="0" hangingPunct="1">
              <a:lnSpc>
                <a:spcPct val="90000"/>
              </a:lnSpc>
              <a:spcBef>
                <a:spcPct val="0"/>
              </a:spcBef>
              <a:spcAft>
                <a:spcPts val="600"/>
              </a:spcAft>
              <a:buNone/>
              <a:defRPr lang="en-US" sz="4200" b="0" kern="1200" dirty="0" smtClean="0">
                <a:solidFill>
                  <a:schemeClr val="tx2"/>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Up to four lines of copy.</a:t>
            </a:r>
          </a:p>
        </p:txBody>
      </p:sp>
      <p:pic>
        <p:nvPicPr>
          <p:cNvPr id="6" name="Logo">
            <a:extLst>
              <a:ext uri="{FF2B5EF4-FFF2-40B4-BE49-F238E27FC236}">
                <a16:creationId xmlns:a16="http://schemas.microsoft.com/office/drawing/2014/main" id="{97C80F54-759D-584B-95DF-FA099901A9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29" y="459719"/>
            <a:ext cx="1594189" cy="273680"/>
          </a:xfrm>
          <a:prstGeom prst="rect">
            <a:avLst/>
          </a:prstGeom>
        </p:spPr>
      </p:pic>
    </p:spTree>
    <p:extLst>
      <p:ext uri="{BB962C8B-B14F-4D97-AF65-F5344CB8AC3E}">
        <p14:creationId xmlns:p14="http://schemas.microsoft.com/office/powerpoint/2010/main" val="914927929"/>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Headline Breaker Blue">
    <p:bg>
      <p:bgPr>
        <a:solidFill>
          <a:schemeClr val="tx2"/>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24CCF717-9511-4324-B552-9D99BCE09028}"/>
              </a:ext>
            </a:extLst>
          </p:cNvPr>
          <p:cNvSpPr>
            <a:spLocks noGrp="1"/>
          </p:cNvSpPr>
          <p:nvPr>
            <p:ph type="body" sz="quarter" idx="11" hasCustomPrompt="1"/>
          </p:nvPr>
        </p:nvSpPr>
        <p:spPr>
          <a:xfrm>
            <a:off x="571500" y="868680"/>
            <a:ext cx="8001000" cy="5486400"/>
          </a:xfrm>
        </p:spPr>
        <p:txBody>
          <a:bodyPr anchor="ctr">
            <a:noAutofit/>
          </a:bodyPr>
          <a:lstStyle>
            <a:lvl1pPr algn="l" defTabSz="914400" rtl="0" eaLnBrk="1" latinLnBrk="0" hangingPunct="1">
              <a:lnSpc>
                <a:spcPct val="80000"/>
              </a:lnSpc>
              <a:spcBef>
                <a:spcPct val="0"/>
              </a:spcBef>
              <a:spcAft>
                <a:spcPts val="0"/>
              </a:spcAft>
              <a:buNone/>
              <a:defRPr lang="en-US" sz="11000" b="0" kern="1200" dirty="0" smtClean="0">
                <a:solidFill>
                  <a:schemeClr val="bg1"/>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Headline</a:t>
            </a:r>
          </a:p>
          <a:p>
            <a:pPr lvl="0"/>
            <a:r>
              <a:rPr lang="en-US" dirty="0"/>
              <a:t>Breaker</a:t>
            </a:r>
          </a:p>
        </p:txBody>
      </p:sp>
      <p:pic>
        <p:nvPicPr>
          <p:cNvPr id="5" name="Logo">
            <a:extLst>
              <a:ext uri="{FF2B5EF4-FFF2-40B4-BE49-F238E27FC236}">
                <a16:creationId xmlns:a16="http://schemas.microsoft.com/office/drawing/2014/main" id="{7C6BFA1D-9F27-244B-AC73-2A779A78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30" y="459719"/>
            <a:ext cx="1594186" cy="273680"/>
          </a:xfrm>
          <a:prstGeom prst="rect">
            <a:avLst/>
          </a:prstGeom>
        </p:spPr>
      </p:pic>
      <p:cxnSp>
        <p:nvCxnSpPr>
          <p:cNvPr id="4" name="Straight Connector 3">
            <a:extLst>
              <a:ext uri="{FF2B5EF4-FFF2-40B4-BE49-F238E27FC236}">
                <a16:creationId xmlns:a16="http://schemas.microsoft.com/office/drawing/2014/main" id="{EAB67950-8709-4439-BCC3-F372E9FB8A22}"/>
              </a:ext>
            </a:extLst>
          </p:cNvPr>
          <p:cNvCxnSpPr>
            <a:cxnSpLocks/>
          </p:cNvCxnSpPr>
          <p:nvPr/>
        </p:nvCxnSpPr>
        <p:spPr>
          <a:xfrm>
            <a:off x="8166102" y="6269376"/>
            <a:ext cx="26531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2094BDB-6592-445F-B248-45D7D9E54B94}"/>
              </a:ext>
            </a:extLst>
          </p:cNvPr>
          <p:cNvSpPr txBox="1"/>
          <p:nvPr/>
        </p:nvSpPr>
        <p:spPr>
          <a:xfrm>
            <a:off x="8491377" y="6176963"/>
            <a:ext cx="156731" cy="153888"/>
          </a:xfrm>
          <a:prstGeom prst="rect">
            <a:avLst/>
          </a:prstGeom>
          <a:noFill/>
        </p:spPr>
        <p:txBody>
          <a:bodyPr wrap="none" lIns="0" tIns="0" rIns="0" bIns="0" rtlCol="0">
            <a:spAutoFit/>
          </a:bodyPr>
          <a:lstStyle/>
          <a:p>
            <a:pPr algn="r"/>
            <a:fld id="{2312E2A4-42B5-40D8-AA87-248D1D96FAB3}" type="slidenum">
              <a:rPr lang="en-US" sz="1000" smtClean="0">
                <a:solidFill>
                  <a:srgbClr val="FFFFFF"/>
                </a:solidFill>
                <a:latin typeface="+mn-lt"/>
              </a:rPr>
              <a:pPr algn="r"/>
              <a:t>‹#›</a:t>
            </a:fld>
            <a:endParaRPr lang="en-US" sz="1800" dirty="0">
              <a:solidFill>
                <a:srgbClr val="FFFFFF"/>
              </a:solidFill>
              <a:latin typeface="+mn-lt"/>
            </a:endParaRPr>
          </a:p>
        </p:txBody>
      </p:sp>
      <p:sp>
        <p:nvSpPr>
          <p:cNvPr id="7" name="TextBox 6">
            <a:extLst>
              <a:ext uri="{FF2B5EF4-FFF2-40B4-BE49-F238E27FC236}">
                <a16:creationId xmlns:a16="http://schemas.microsoft.com/office/drawing/2014/main" id="{8323135E-2AF9-4882-A9C3-FBAF56AF5EDD}"/>
              </a:ext>
            </a:extLst>
          </p:cNvPr>
          <p:cNvSpPr txBox="1"/>
          <p:nvPr/>
        </p:nvSpPr>
        <p:spPr>
          <a:xfrm>
            <a:off x="7340057" y="6365346"/>
            <a:ext cx="1308051" cy="115416"/>
          </a:xfrm>
          <a:prstGeom prst="rect">
            <a:avLst/>
          </a:prstGeom>
          <a:noFill/>
        </p:spPr>
        <p:txBody>
          <a:bodyPr wrap="none" lIns="0" tIns="0" rIns="0" bIns="0" rtlCol="0">
            <a:spAutoFit/>
          </a:bodyPr>
          <a:lstStyle/>
          <a:p>
            <a:pPr algn="r"/>
            <a:r>
              <a:rPr lang="en-US" sz="750" b="0" i="0" u="none" strike="noStrike" kern="1200" baseline="0" dirty="0">
                <a:solidFill>
                  <a:schemeClr val="bg2"/>
                </a:solidFill>
                <a:latin typeface="ITC Franklin Gothic Std Book" panose="020B0504030503020204" pitchFamily="34" charset="0"/>
                <a:ea typeface="+mn-ea"/>
                <a:cs typeface="+mn-cs"/>
              </a:rPr>
              <a:t>© 2018, The Joint Commission</a:t>
            </a:r>
            <a:endParaRPr lang="en-US" sz="750" dirty="0">
              <a:solidFill>
                <a:schemeClr val="bg2"/>
              </a:solidFill>
              <a:latin typeface="ITC Franklin Gothic Std Book" panose="020B0504030503020204" pitchFamily="34" charset="0"/>
            </a:endParaRPr>
          </a:p>
        </p:txBody>
      </p:sp>
    </p:spTree>
    <p:extLst>
      <p:ext uri="{BB962C8B-B14F-4D97-AF65-F5344CB8AC3E}">
        <p14:creationId xmlns:p14="http://schemas.microsoft.com/office/powerpoint/2010/main" val="2142939552"/>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Headline Breaker Orange">
    <p:bg>
      <p:bgPr>
        <a:solidFill>
          <a:schemeClr val="accent3"/>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24CCF717-9511-4324-B552-9D99BCE09028}"/>
              </a:ext>
            </a:extLst>
          </p:cNvPr>
          <p:cNvSpPr>
            <a:spLocks noGrp="1"/>
          </p:cNvSpPr>
          <p:nvPr>
            <p:ph type="body" sz="quarter" idx="11" hasCustomPrompt="1"/>
          </p:nvPr>
        </p:nvSpPr>
        <p:spPr>
          <a:xfrm>
            <a:off x="576072" y="868680"/>
            <a:ext cx="8001000" cy="5486400"/>
          </a:xfrm>
        </p:spPr>
        <p:txBody>
          <a:bodyPr anchor="ctr">
            <a:noAutofit/>
          </a:bodyPr>
          <a:lstStyle>
            <a:lvl1pPr algn="l" defTabSz="914400" rtl="0" eaLnBrk="1" latinLnBrk="0" hangingPunct="1">
              <a:lnSpc>
                <a:spcPct val="80000"/>
              </a:lnSpc>
              <a:spcBef>
                <a:spcPct val="0"/>
              </a:spcBef>
              <a:spcAft>
                <a:spcPts val="0"/>
              </a:spcAft>
              <a:buNone/>
              <a:defRPr lang="en-US" sz="11000" b="0" kern="1200" dirty="0" smtClean="0">
                <a:solidFill>
                  <a:schemeClr val="bg1"/>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Short</a:t>
            </a:r>
          </a:p>
          <a:p>
            <a:pPr lvl="0"/>
            <a:r>
              <a:rPr lang="en-US" dirty="0"/>
              <a:t>Sentence</a:t>
            </a:r>
          </a:p>
          <a:p>
            <a:pPr lvl="0"/>
            <a:r>
              <a:rPr lang="en-US" dirty="0"/>
              <a:t>here.</a:t>
            </a:r>
          </a:p>
        </p:txBody>
      </p:sp>
      <p:pic>
        <p:nvPicPr>
          <p:cNvPr id="5" name="Logo">
            <a:extLst>
              <a:ext uri="{FF2B5EF4-FFF2-40B4-BE49-F238E27FC236}">
                <a16:creationId xmlns:a16="http://schemas.microsoft.com/office/drawing/2014/main" id="{E617A5A7-4C1C-A34D-BAD0-B38DA17465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30" y="459719"/>
            <a:ext cx="1594186" cy="273680"/>
          </a:xfrm>
          <a:prstGeom prst="rect">
            <a:avLst/>
          </a:prstGeom>
        </p:spPr>
      </p:pic>
      <p:cxnSp>
        <p:nvCxnSpPr>
          <p:cNvPr id="4" name="Straight Connector 3">
            <a:extLst>
              <a:ext uri="{FF2B5EF4-FFF2-40B4-BE49-F238E27FC236}">
                <a16:creationId xmlns:a16="http://schemas.microsoft.com/office/drawing/2014/main" id="{EAB67950-8709-4439-BCC3-F372E9FB8A22}"/>
              </a:ext>
            </a:extLst>
          </p:cNvPr>
          <p:cNvCxnSpPr>
            <a:cxnSpLocks/>
          </p:cNvCxnSpPr>
          <p:nvPr/>
        </p:nvCxnSpPr>
        <p:spPr>
          <a:xfrm>
            <a:off x="8166102" y="6269376"/>
            <a:ext cx="26531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2094BDB-6592-445F-B248-45D7D9E54B94}"/>
              </a:ext>
            </a:extLst>
          </p:cNvPr>
          <p:cNvSpPr txBox="1"/>
          <p:nvPr/>
        </p:nvSpPr>
        <p:spPr>
          <a:xfrm>
            <a:off x="8491377" y="6176963"/>
            <a:ext cx="156731" cy="153888"/>
          </a:xfrm>
          <a:prstGeom prst="rect">
            <a:avLst/>
          </a:prstGeom>
          <a:noFill/>
        </p:spPr>
        <p:txBody>
          <a:bodyPr wrap="none" lIns="0" tIns="0" rIns="0" bIns="0" rtlCol="0">
            <a:spAutoFit/>
          </a:bodyPr>
          <a:lstStyle/>
          <a:p>
            <a:pPr algn="r"/>
            <a:fld id="{2312E2A4-42B5-40D8-AA87-248D1D96FAB3}" type="slidenum">
              <a:rPr lang="en-US" sz="1000" smtClean="0">
                <a:solidFill>
                  <a:srgbClr val="FFFFFF"/>
                </a:solidFill>
                <a:latin typeface="+mn-lt"/>
              </a:rPr>
              <a:pPr algn="r"/>
              <a:t>‹#›</a:t>
            </a:fld>
            <a:endParaRPr lang="en-US" sz="1800" dirty="0">
              <a:solidFill>
                <a:srgbClr val="FFFFFF"/>
              </a:solidFill>
              <a:latin typeface="+mn-lt"/>
            </a:endParaRPr>
          </a:p>
        </p:txBody>
      </p:sp>
      <p:sp>
        <p:nvSpPr>
          <p:cNvPr id="7" name="TextBox 6">
            <a:extLst>
              <a:ext uri="{FF2B5EF4-FFF2-40B4-BE49-F238E27FC236}">
                <a16:creationId xmlns:a16="http://schemas.microsoft.com/office/drawing/2014/main" id="{8323135E-2AF9-4882-A9C3-FBAF56AF5EDD}"/>
              </a:ext>
            </a:extLst>
          </p:cNvPr>
          <p:cNvSpPr txBox="1"/>
          <p:nvPr/>
        </p:nvSpPr>
        <p:spPr>
          <a:xfrm>
            <a:off x="7340057" y="6365346"/>
            <a:ext cx="1308051" cy="115416"/>
          </a:xfrm>
          <a:prstGeom prst="rect">
            <a:avLst/>
          </a:prstGeom>
          <a:noFill/>
        </p:spPr>
        <p:txBody>
          <a:bodyPr wrap="none" lIns="0" tIns="0" rIns="0" bIns="0" rtlCol="0">
            <a:spAutoFit/>
          </a:bodyPr>
          <a:lstStyle/>
          <a:p>
            <a:pPr algn="r"/>
            <a:r>
              <a:rPr lang="en-US" sz="750" b="0" i="0" u="none" strike="noStrike" kern="1200" baseline="0" dirty="0">
                <a:solidFill>
                  <a:schemeClr val="bg2"/>
                </a:solidFill>
                <a:latin typeface="ITC Franklin Gothic Std Book" panose="020B0504030503020204" pitchFamily="34" charset="0"/>
                <a:ea typeface="+mn-ea"/>
                <a:cs typeface="+mn-cs"/>
              </a:rPr>
              <a:t>© 2018, The Joint Commission</a:t>
            </a:r>
            <a:endParaRPr lang="en-US" sz="750" dirty="0">
              <a:solidFill>
                <a:schemeClr val="bg2"/>
              </a:solidFill>
              <a:latin typeface="ITC Franklin Gothic Std Book" panose="020B0504030503020204" pitchFamily="34" charset="0"/>
            </a:endParaRPr>
          </a:p>
        </p:txBody>
      </p:sp>
    </p:spTree>
    <p:extLst>
      <p:ext uri="{BB962C8B-B14F-4D97-AF65-F5344CB8AC3E}">
        <p14:creationId xmlns:p14="http://schemas.microsoft.com/office/powerpoint/2010/main" val="671535513"/>
      </p:ext>
    </p:extLst>
  </p:cSld>
  <p:clrMapOvr>
    <a:masterClrMapping/>
  </p:clrMapOvr>
  <p:extLst mod="1">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Headline Breaker Med Blue">
    <p:bg>
      <p:bgPr>
        <a:solidFill>
          <a:schemeClr val="accent6"/>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24CCF717-9511-4324-B552-9D99BCE09028}"/>
              </a:ext>
            </a:extLst>
          </p:cNvPr>
          <p:cNvSpPr>
            <a:spLocks noGrp="1"/>
          </p:cNvSpPr>
          <p:nvPr>
            <p:ph type="body" sz="quarter" idx="11" hasCustomPrompt="1"/>
          </p:nvPr>
        </p:nvSpPr>
        <p:spPr>
          <a:xfrm>
            <a:off x="571500" y="868680"/>
            <a:ext cx="8001000" cy="5486400"/>
          </a:xfrm>
        </p:spPr>
        <p:txBody>
          <a:bodyPr anchor="ctr">
            <a:noAutofit/>
          </a:bodyPr>
          <a:lstStyle>
            <a:lvl1pPr algn="l" defTabSz="914400" rtl="0" eaLnBrk="1" latinLnBrk="0" hangingPunct="1">
              <a:lnSpc>
                <a:spcPct val="80000"/>
              </a:lnSpc>
              <a:spcBef>
                <a:spcPct val="0"/>
              </a:spcBef>
              <a:spcAft>
                <a:spcPts val="0"/>
              </a:spcAft>
              <a:buNone/>
              <a:defRPr lang="en-US" sz="11000" b="0" kern="1200" dirty="0" smtClean="0">
                <a:solidFill>
                  <a:schemeClr val="bg1"/>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Caring At </a:t>
            </a:r>
          </a:p>
          <a:p>
            <a:pPr lvl="0"/>
            <a:r>
              <a:rPr lang="en-US" dirty="0"/>
              <a:t>its Best.</a:t>
            </a:r>
          </a:p>
        </p:txBody>
      </p:sp>
      <p:pic>
        <p:nvPicPr>
          <p:cNvPr id="4" name="Logo">
            <a:extLst>
              <a:ext uri="{FF2B5EF4-FFF2-40B4-BE49-F238E27FC236}">
                <a16:creationId xmlns:a16="http://schemas.microsoft.com/office/drawing/2014/main" id="{D390458F-E6B5-8243-9F13-C0BA1F95C3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30" y="459719"/>
            <a:ext cx="1594186" cy="273680"/>
          </a:xfrm>
          <a:prstGeom prst="rect">
            <a:avLst/>
          </a:prstGeom>
        </p:spPr>
      </p:pic>
      <p:cxnSp>
        <p:nvCxnSpPr>
          <p:cNvPr id="5" name="Straight Connector 4">
            <a:extLst>
              <a:ext uri="{FF2B5EF4-FFF2-40B4-BE49-F238E27FC236}">
                <a16:creationId xmlns:a16="http://schemas.microsoft.com/office/drawing/2014/main" id="{EAB67950-8709-4439-BCC3-F372E9FB8A22}"/>
              </a:ext>
            </a:extLst>
          </p:cNvPr>
          <p:cNvCxnSpPr>
            <a:cxnSpLocks/>
          </p:cNvCxnSpPr>
          <p:nvPr/>
        </p:nvCxnSpPr>
        <p:spPr>
          <a:xfrm>
            <a:off x="8166102" y="6269376"/>
            <a:ext cx="26531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2094BDB-6592-445F-B248-45D7D9E54B94}"/>
              </a:ext>
            </a:extLst>
          </p:cNvPr>
          <p:cNvSpPr txBox="1"/>
          <p:nvPr/>
        </p:nvSpPr>
        <p:spPr>
          <a:xfrm>
            <a:off x="8491377" y="6176963"/>
            <a:ext cx="156731" cy="153888"/>
          </a:xfrm>
          <a:prstGeom prst="rect">
            <a:avLst/>
          </a:prstGeom>
          <a:noFill/>
        </p:spPr>
        <p:txBody>
          <a:bodyPr wrap="none" lIns="0" tIns="0" rIns="0" bIns="0" rtlCol="0">
            <a:spAutoFit/>
          </a:bodyPr>
          <a:lstStyle/>
          <a:p>
            <a:pPr algn="r"/>
            <a:fld id="{2312E2A4-42B5-40D8-AA87-248D1D96FAB3}" type="slidenum">
              <a:rPr lang="en-US" sz="1000" smtClean="0">
                <a:solidFill>
                  <a:srgbClr val="FFFFFF"/>
                </a:solidFill>
                <a:latin typeface="+mn-lt"/>
              </a:rPr>
              <a:pPr algn="r"/>
              <a:t>‹#›</a:t>
            </a:fld>
            <a:endParaRPr lang="en-US" sz="1800" dirty="0">
              <a:solidFill>
                <a:srgbClr val="FFFFFF"/>
              </a:solidFill>
              <a:latin typeface="+mn-lt"/>
            </a:endParaRPr>
          </a:p>
        </p:txBody>
      </p:sp>
      <p:sp>
        <p:nvSpPr>
          <p:cNvPr id="7" name="TextBox 6">
            <a:extLst>
              <a:ext uri="{FF2B5EF4-FFF2-40B4-BE49-F238E27FC236}">
                <a16:creationId xmlns:a16="http://schemas.microsoft.com/office/drawing/2014/main" id="{8323135E-2AF9-4882-A9C3-FBAF56AF5EDD}"/>
              </a:ext>
            </a:extLst>
          </p:cNvPr>
          <p:cNvSpPr txBox="1"/>
          <p:nvPr/>
        </p:nvSpPr>
        <p:spPr>
          <a:xfrm>
            <a:off x="7340057" y="6365346"/>
            <a:ext cx="1308051" cy="115416"/>
          </a:xfrm>
          <a:prstGeom prst="rect">
            <a:avLst/>
          </a:prstGeom>
          <a:noFill/>
        </p:spPr>
        <p:txBody>
          <a:bodyPr wrap="none" lIns="0" tIns="0" rIns="0" bIns="0" rtlCol="0">
            <a:spAutoFit/>
          </a:bodyPr>
          <a:lstStyle/>
          <a:p>
            <a:pPr algn="r"/>
            <a:r>
              <a:rPr lang="en-US" sz="750" b="0" i="0" u="none" strike="noStrike" kern="1200" baseline="0" dirty="0">
                <a:solidFill>
                  <a:schemeClr val="bg2"/>
                </a:solidFill>
                <a:latin typeface="ITC Franklin Gothic Std Book" panose="020B0504030503020204" pitchFamily="34" charset="0"/>
                <a:ea typeface="+mn-ea"/>
                <a:cs typeface="+mn-cs"/>
              </a:rPr>
              <a:t>© 2018, The Joint Commission</a:t>
            </a:r>
            <a:endParaRPr lang="en-US" sz="750" dirty="0">
              <a:solidFill>
                <a:schemeClr val="bg2"/>
              </a:solidFill>
              <a:latin typeface="ITC Franklin Gothic Std Book" panose="020B0504030503020204" pitchFamily="34" charset="0"/>
            </a:endParaRPr>
          </a:p>
        </p:txBody>
      </p:sp>
    </p:spTree>
    <p:extLst>
      <p:ext uri="{BB962C8B-B14F-4D97-AF65-F5344CB8AC3E}">
        <p14:creationId xmlns:p14="http://schemas.microsoft.com/office/powerpoint/2010/main" val="3376731959"/>
      </p:ext>
    </p:extLst>
  </p:cSld>
  <p:clrMapOvr>
    <a:masterClrMapping/>
  </p:clrMapOvr>
  <p:extLst mod="1">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Headline Breaker White">
    <p:bg>
      <p:bgPr>
        <a:solidFill>
          <a:schemeClr val="bg1"/>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24CCF717-9511-4324-B552-9D99BCE09028}"/>
              </a:ext>
            </a:extLst>
          </p:cNvPr>
          <p:cNvSpPr>
            <a:spLocks noGrp="1"/>
          </p:cNvSpPr>
          <p:nvPr>
            <p:ph type="body" sz="quarter" idx="11" hasCustomPrompt="1"/>
          </p:nvPr>
        </p:nvSpPr>
        <p:spPr>
          <a:xfrm>
            <a:off x="576072" y="868680"/>
            <a:ext cx="8001000" cy="5486400"/>
          </a:xfrm>
        </p:spPr>
        <p:txBody>
          <a:bodyPr anchor="ctr">
            <a:noAutofit/>
          </a:bodyPr>
          <a:lstStyle>
            <a:lvl1pPr algn="l" defTabSz="914400" rtl="0" eaLnBrk="1" latinLnBrk="0" hangingPunct="1">
              <a:lnSpc>
                <a:spcPct val="80000"/>
              </a:lnSpc>
              <a:spcBef>
                <a:spcPct val="0"/>
              </a:spcBef>
              <a:spcAft>
                <a:spcPts val="0"/>
              </a:spcAft>
              <a:buNone/>
              <a:defRPr lang="en-US" sz="11000" b="0" kern="1200" dirty="0" smtClean="0">
                <a:solidFill>
                  <a:schemeClr val="tx2"/>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Short</a:t>
            </a:r>
          </a:p>
          <a:p>
            <a:pPr lvl="0"/>
            <a:r>
              <a:rPr lang="en-US" dirty="0"/>
              <a:t>sentence</a:t>
            </a:r>
          </a:p>
          <a:p>
            <a:pPr lvl="0"/>
            <a:r>
              <a:rPr lang="en-US" dirty="0"/>
              <a:t>here.</a:t>
            </a:r>
          </a:p>
        </p:txBody>
      </p:sp>
      <p:pic>
        <p:nvPicPr>
          <p:cNvPr id="5" name="Logo">
            <a:extLst>
              <a:ext uri="{FF2B5EF4-FFF2-40B4-BE49-F238E27FC236}">
                <a16:creationId xmlns:a16="http://schemas.microsoft.com/office/drawing/2014/main" id="{D61DA8CA-683E-F143-B312-4687CE8D83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29" y="459719"/>
            <a:ext cx="1594189" cy="273680"/>
          </a:xfrm>
          <a:prstGeom prst="rect">
            <a:avLst/>
          </a:prstGeom>
        </p:spPr>
      </p:pic>
    </p:spTree>
    <p:extLst>
      <p:ext uri="{BB962C8B-B14F-4D97-AF65-F5344CB8AC3E}">
        <p14:creationId xmlns:p14="http://schemas.microsoft.com/office/powerpoint/2010/main" val="1771854463"/>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072" y="801332"/>
            <a:ext cx="8001000" cy="2279493"/>
          </a:xfrm>
        </p:spPr>
        <p:txBody>
          <a:bodyPr anchor="t">
            <a:noAutofit/>
          </a:bodyPr>
          <a:lstStyle>
            <a:lvl1pPr>
              <a:defRPr sz="4900">
                <a:solidFill>
                  <a:schemeClr val="accent1"/>
                </a:solidFill>
              </a:defRPr>
            </a:lvl1pPr>
          </a:lstStyle>
          <a:p>
            <a:r>
              <a:rPr lang="en-US" dirty="0"/>
              <a:t>Presentation Title</a:t>
            </a:r>
          </a:p>
        </p:txBody>
      </p:sp>
      <p:sp>
        <p:nvSpPr>
          <p:cNvPr id="10" name="Text Placeholder 8">
            <a:extLst>
              <a:ext uri="{FF2B5EF4-FFF2-40B4-BE49-F238E27FC236}">
                <a16:creationId xmlns:a16="http://schemas.microsoft.com/office/drawing/2014/main" id="{1C2532E2-7E15-43C6-BD0B-0C2E786E4B20}"/>
              </a:ext>
            </a:extLst>
          </p:cNvPr>
          <p:cNvSpPr>
            <a:spLocks noGrp="1"/>
          </p:cNvSpPr>
          <p:nvPr>
            <p:ph type="body" sz="quarter" idx="10" hasCustomPrompt="1"/>
          </p:nvPr>
        </p:nvSpPr>
        <p:spPr>
          <a:xfrm>
            <a:off x="571502" y="6061370"/>
            <a:ext cx="2371725" cy="401782"/>
          </a:xfrm>
        </p:spPr>
        <p:txBody>
          <a:bodyPr>
            <a:noAutofit/>
          </a:bodyPr>
          <a:lstStyle>
            <a:lvl1pPr marL="0" indent="0">
              <a:lnSpc>
                <a:spcPct val="100000"/>
              </a:lnSpc>
              <a:buNone/>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stStyle>
          <a:p>
            <a:pPr lvl="0"/>
            <a:r>
              <a:rPr lang="en-US" dirty="0"/>
              <a:t>Date</a:t>
            </a:r>
          </a:p>
        </p:txBody>
      </p:sp>
      <p:pic>
        <p:nvPicPr>
          <p:cNvPr id="5" name="Picture 4">
            <a:extLst>
              <a:ext uri="{FF2B5EF4-FFF2-40B4-BE49-F238E27FC236}">
                <a16:creationId xmlns:a16="http://schemas.microsoft.com/office/drawing/2014/main" id="{028C5EB6-5E63-CB4D-8BF1-E4873F9D67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4905" y="5925289"/>
            <a:ext cx="2377692" cy="408187"/>
          </a:xfrm>
          <a:prstGeom prst="rect">
            <a:avLst/>
          </a:prstGeom>
        </p:spPr>
      </p:pic>
    </p:spTree>
    <p:extLst>
      <p:ext uri="{BB962C8B-B14F-4D97-AF65-F5344CB8AC3E}">
        <p14:creationId xmlns:p14="http://schemas.microsoft.com/office/powerpoint/2010/main" val="2243451280"/>
      </p:ext>
    </p:extLst>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hoto - Lar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3E5F5801-7AB0-4635-8CB6-BE222508470B}"/>
              </a:ext>
            </a:extLst>
          </p:cNvPr>
          <p:cNvSpPr>
            <a:spLocks noGrp="1"/>
          </p:cNvSpPr>
          <p:nvPr>
            <p:ph type="pic" sz="quarter" idx="11" hasCustomPrompt="1"/>
          </p:nvPr>
        </p:nvSpPr>
        <p:spPr>
          <a:xfrm>
            <a:off x="571500" y="1515762"/>
            <a:ext cx="8001000" cy="4759626"/>
          </a:xfrm>
        </p:spPr>
        <p:txBody>
          <a:bodyPr/>
          <a:lstStyle>
            <a:lvl1pPr marL="0" marR="0" indent="0" algn="l" defTabSz="914400" rtl="0" eaLnBrk="1" fontAlgn="auto" latinLnBrk="0" hangingPunct="1">
              <a:lnSpc>
                <a:spcPct val="132000"/>
              </a:lnSpc>
              <a:spcBef>
                <a:spcPts val="0"/>
              </a:spcBef>
              <a:spcAft>
                <a:spcPts val="1200"/>
              </a:spcAft>
              <a:buClrTx/>
              <a:buSzTx/>
              <a:buFont typeface="Arial" panose="020B0604020202020204" pitchFamily="34" charset="0"/>
              <a:buNone/>
              <a:tabLst/>
              <a:defRPr/>
            </a:lvl1pPr>
          </a:lstStyle>
          <a:p>
            <a:pPr marL="0" marR="0" lvl="0" indent="0" algn="l" defTabSz="914400" rtl="0" eaLnBrk="1" fontAlgn="auto" latinLnBrk="0" hangingPunct="1">
              <a:lnSpc>
                <a:spcPct val="132000"/>
              </a:lnSpc>
              <a:spcBef>
                <a:spcPts val="0"/>
              </a:spcBef>
              <a:spcAft>
                <a:spcPts val="1200"/>
              </a:spcAft>
              <a:buClrTx/>
              <a:buSzTx/>
              <a:buFont typeface="Arial" panose="020B0604020202020204" pitchFamily="34" charset="0"/>
              <a:buNone/>
              <a:tabLst/>
              <a:defRPr/>
            </a:pPr>
            <a:r>
              <a:rPr lang="en-US" dirty="0"/>
              <a:t>Click on picture link, drag picture from desktop or photo library and crop as needed</a:t>
            </a:r>
          </a:p>
          <a:p>
            <a:endParaRPr lang="en-US" dirty="0"/>
          </a:p>
        </p:txBody>
      </p:sp>
      <p:sp>
        <p:nvSpPr>
          <p:cNvPr id="5" name="Text Placeholder 4">
            <a:extLst>
              <a:ext uri="{FF2B5EF4-FFF2-40B4-BE49-F238E27FC236}">
                <a16:creationId xmlns:a16="http://schemas.microsoft.com/office/drawing/2014/main" id="{19795904-85F9-4714-852B-9A454A06C805}"/>
              </a:ext>
            </a:extLst>
          </p:cNvPr>
          <p:cNvSpPr>
            <a:spLocks noGrp="1"/>
          </p:cNvSpPr>
          <p:nvPr>
            <p:ph type="body" sz="quarter" idx="10" hasCustomPrompt="1"/>
          </p:nvPr>
        </p:nvSpPr>
        <p:spPr>
          <a:xfrm>
            <a:off x="571500" y="467501"/>
            <a:ext cx="6172200" cy="334474"/>
          </a:xfrm>
        </p:spPr>
        <p:txBody>
          <a:bodyPr>
            <a:noAutofit/>
          </a:bodyPr>
          <a:lstStyle>
            <a:lvl1pPr marL="0" indent="0">
              <a:spcAft>
                <a:spcPts val="0"/>
              </a:spcAft>
              <a:buNone/>
              <a:defRPr lang="en-US" sz="20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Section Header</a:t>
            </a:r>
          </a:p>
        </p:txBody>
      </p:sp>
      <p:sp>
        <p:nvSpPr>
          <p:cNvPr id="6" name="Text Placeholder 7"/>
          <p:cNvSpPr>
            <a:spLocks noGrp="1"/>
          </p:cNvSpPr>
          <p:nvPr>
            <p:ph type="body" sz="quarter" idx="12" hasCustomPrompt="1"/>
          </p:nvPr>
        </p:nvSpPr>
        <p:spPr>
          <a:xfrm>
            <a:off x="571500" y="777240"/>
            <a:ext cx="6172200" cy="342396"/>
          </a:xfrm>
        </p:spPr>
        <p:txBody>
          <a:bodyPr/>
          <a:lstStyle>
            <a:lvl1pPr marL="0" indent="0">
              <a:buNone/>
              <a:defRPr sz="1300">
                <a:solidFill>
                  <a:schemeClr val="accent3"/>
                </a:solidFill>
              </a:defRPr>
            </a:lvl1pPr>
          </a:lstStyle>
          <a:p>
            <a:pPr lvl="0"/>
            <a:r>
              <a:rPr lang="en-US" dirty="0"/>
              <a:t>Optional Subhead</a:t>
            </a:r>
          </a:p>
        </p:txBody>
      </p:sp>
      <p:pic>
        <p:nvPicPr>
          <p:cNvPr id="8" name="Logo">
            <a:extLst>
              <a:ext uri="{FF2B5EF4-FFF2-40B4-BE49-F238E27FC236}">
                <a16:creationId xmlns:a16="http://schemas.microsoft.com/office/drawing/2014/main" id="{7B3BF6EE-5CED-9242-9418-ED5624CD18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29" y="459719"/>
            <a:ext cx="1594189" cy="273680"/>
          </a:xfrm>
          <a:prstGeom prst="rect">
            <a:avLst/>
          </a:prstGeom>
        </p:spPr>
      </p:pic>
    </p:spTree>
    <p:extLst>
      <p:ext uri="{BB962C8B-B14F-4D97-AF65-F5344CB8AC3E}">
        <p14:creationId xmlns:p14="http://schemas.microsoft.com/office/powerpoint/2010/main" val="25342863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hoto - Caption">
    <p:spTree>
      <p:nvGrpSpPr>
        <p:cNvPr id="1" name=""/>
        <p:cNvGrpSpPr/>
        <p:nvPr/>
      </p:nvGrpSpPr>
      <p:grpSpPr>
        <a:xfrm>
          <a:off x="0" y="0"/>
          <a:ext cx="0" cy="0"/>
          <a:chOff x="0" y="0"/>
          <a:chExt cx="0" cy="0"/>
        </a:xfrm>
      </p:grpSpPr>
      <p:sp>
        <p:nvSpPr>
          <p:cNvPr id="6" name="Picture Placeholder 2">
            <a:extLst>
              <a:ext uri="{FF2B5EF4-FFF2-40B4-BE49-F238E27FC236}">
                <a16:creationId xmlns:a16="http://schemas.microsoft.com/office/drawing/2014/main" id="{985A191C-A5A5-4C1B-8E30-3990E4C9968A}"/>
              </a:ext>
            </a:extLst>
          </p:cNvPr>
          <p:cNvSpPr>
            <a:spLocks noGrp="1"/>
          </p:cNvSpPr>
          <p:nvPr>
            <p:ph type="pic" sz="quarter" idx="12" hasCustomPrompt="1"/>
          </p:nvPr>
        </p:nvSpPr>
        <p:spPr>
          <a:xfrm>
            <a:off x="571500" y="1020278"/>
            <a:ext cx="8001000" cy="4993894"/>
          </a:xfrm>
        </p:spPr>
        <p:txBody>
          <a:bodyPr/>
          <a:lstStyle>
            <a:lvl1pPr marL="0" indent="0">
              <a:buNone/>
              <a:defRPr/>
            </a:lvl1pPr>
          </a:lstStyle>
          <a:p>
            <a:r>
              <a:rPr lang="en-US" dirty="0"/>
              <a:t>Click on picture link, drag picture from desktop or photo library and crop as needed</a:t>
            </a:r>
          </a:p>
        </p:txBody>
      </p:sp>
      <p:sp>
        <p:nvSpPr>
          <p:cNvPr id="3" name="Text Placeholder 4">
            <a:extLst>
              <a:ext uri="{FF2B5EF4-FFF2-40B4-BE49-F238E27FC236}">
                <a16:creationId xmlns:a16="http://schemas.microsoft.com/office/drawing/2014/main" id="{B6BD1E7B-30C1-4281-9432-A5F2B974C9E0}"/>
              </a:ext>
            </a:extLst>
          </p:cNvPr>
          <p:cNvSpPr>
            <a:spLocks noGrp="1"/>
          </p:cNvSpPr>
          <p:nvPr>
            <p:ph type="body" sz="quarter" idx="10" hasCustomPrompt="1"/>
          </p:nvPr>
        </p:nvSpPr>
        <p:spPr>
          <a:xfrm>
            <a:off x="571500" y="6103782"/>
            <a:ext cx="2871440" cy="664615"/>
          </a:xfrm>
          <a:solidFill>
            <a:schemeClr val="bg1"/>
          </a:solidFill>
        </p:spPr>
        <p:txBody>
          <a:bodyPr>
            <a:noAutofit/>
          </a:bodyPr>
          <a:lstStyle>
            <a:lvl1pPr marL="0" indent="0" algn="l">
              <a:buNone/>
              <a:defRPr lang="en-US" sz="1300" kern="1200" dirty="0" smtClean="0">
                <a:solidFill>
                  <a:schemeClr val="tx2"/>
                </a:solidFill>
                <a:latin typeface="ITC Franklin Gothic Std Book" panose="020B0504030503020204" pitchFamily="34"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Photo caption</a:t>
            </a:r>
          </a:p>
        </p:txBody>
      </p:sp>
      <p:pic>
        <p:nvPicPr>
          <p:cNvPr id="7" name="Logo">
            <a:extLst>
              <a:ext uri="{FF2B5EF4-FFF2-40B4-BE49-F238E27FC236}">
                <a16:creationId xmlns:a16="http://schemas.microsoft.com/office/drawing/2014/main" id="{55415FB0-5EA5-5E4B-B278-3CAEEEE89F2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29" y="459719"/>
            <a:ext cx="1594189" cy="273680"/>
          </a:xfrm>
          <a:prstGeom prst="rect">
            <a:avLst/>
          </a:prstGeom>
        </p:spPr>
      </p:pic>
    </p:spTree>
    <p:extLst>
      <p:ext uri="{BB962C8B-B14F-4D97-AF65-F5344CB8AC3E}">
        <p14:creationId xmlns:p14="http://schemas.microsoft.com/office/powerpoint/2010/main" val="14057630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hoto - Caption and tex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F20C1AC-B625-4347-BE10-BBCD1C8C82B7}"/>
              </a:ext>
            </a:extLst>
          </p:cNvPr>
          <p:cNvSpPr>
            <a:spLocks noGrp="1"/>
          </p:cNvSpPr>
          <p:nvPr>
            <p:ph type="pic" sz="quarter" idx="12" hasCustomPrompt="1"/>
          </p:nvPr>
        </p:nvSpPr>
        <p:spPr>
          <a:xfrm>
            <a:off x="2" y="579438"/>
            <a:ext cx="5857875" cy="5694362"/>
          </a:xfrm>
        </p:spPr>
        <p:txBody>
          <a:bodyPr/>
          <a:lstStyle>
            <a:lvl1pPr marL="0" indent="0">
              <a:buNone/>
              <a:defRPr/>
            </a:lvl1pPr>
          </a:lstStyle>
          <a:p>
            <a:r>
              <a:rPr lang="en-US" dirty="0"/>
              <a:t>Click on picture link, drag picture from desktop or photo library and crop as needed</a:t>
            </a:r>
          </a:p>
        </p:txBody>
      </p:sp>
      <p:sp>
        <p:nvSpPr>
          <p:cNvPr id="8" name="Right Triangle 7" hidden="1">
            <a:extLst>
              <a:ext uri="{FF2B5EF4-FFF2-40B4-BE49-F238E27FC236}">
                <a16:creationId xmlns:a16="http://schemas.microsoft.com/office/drawing/2014/main" id="{50D8F072-0FFA-46DC-9E23-7075AA833864}"/>
              </a:ext>
            </a:extLst>
          </p:cNvPr>
          <p:cNvSpPr/>
          <p:nvPr/>
        </p:nvSpPr>
        <p:spPr>
          <a:xfrm flipV="1">
            <a:off x="402336" y="475488"/>
            <a:ext cx="4809744" cy="5815584"/>
          </a:xfrm>
          <a:custGeom>
            <a:avLst/>
            <a:gdLst>
              <a:gd name="connsiteX0" fmla="*/ 0 w 6221506"/>
              <a:gd name="connsiteY0" fmla="*/ 6954982 h 6954982"/>
              <a:gd name="connsiteX1" fmla="*/ 0 w 6221506"/>
              <a:gd name="connsiteY1" fmla="*/ 0 h 6954982"/>
              <a:gd name="connsiteX2" fmla="*/ 6221506 w 6221506"/>
              <a:gd name="connsiteY2" fmla="*/ 6954982 h 6954982"/>
              <a:gd name="connsiteX3" fmla="*/ 0 w 6221506"/>
              <a:gd name="connsiteY3" fmla="*/ 6954982 h 6954982"/>
              <a:gd name="connsiteX0" fmla="*/ 0 w 6221506"/>
              <a:gd name="connsiteY0" fmla="*/ 6954982 h 6954982"/>
              <a:gd name="connsiteX1" fmla="*/ 0 w 6221506"/>
              <a:gd name="connsiteY1" fmla="*/ 0 h 6954982"/>
              <a:gd name="connsiteX2" fmla="*/ 438912 w 6221506"/>
              <a:gd name="connsiteY2" fmla="*/ 521134 h 6954982"/>
              <a:gd name="connsiteX3" fmla="*/ 6221506 w 6221506"/>
              <a:gd name="connsiteY3" fmla="*/ 6954982 h 6954982"/>
              <a:gd name="connsiteX4" fmla="*/ 0 w 6221506"/>
              <a:gd name="connsiteY4" fmla="*/ 6954982 h 6954982"/>
              <a:gd name="connsiteX0" fmla="*/ 18288 w 6239794"/>
              <a:gd name="connsiteY0" fmla="*/ 6954982 h 6954982"/>
              <a:gd name="connsiteX1" fmla="*/ 0 w 6239794"/>
              <a:gd name="connsiteY1" fmla="*/ 649150 h 6954982"/>
              <a:gd name="connsiteX2" fmla="*/ 18288 w 6239794"/>
              <a:gd name="connsiteY2" fmla="*/ 0 h 6954982"/>
              <a:gd name="connsiteX3" fmla="*/ 457200 w 6239794"/>
              <a:gd name="connsiteY3" fmla="*/ 521134 h 6954982"/>
              <a:gd name="connsiteX4" fmla="*/ 6239794 w 6239794"/>
              <a:gd name="connsiteY4" fmla="*/ 6954982 h 6954982"/>
              <a:gd name="connsiteX5" fmla="*/ 18288 w 6239794"/>
              <a:gd name="connsiteY5" fmla="*/ 6954982 h 6954982"/>
              <a:gd name="connsiteX0" fmla="*/ 18288 w 6239794"/>
              <a:gd name="connsiteY0" fmla="*/ 6433848 h 6433848"/>
              <a:gd name="connsiteX1" fmla="*/ 0 w 6239794"/>
              <a:gd name="connsiteY1" fmla="*/ 128016 h 6433848"/>
              <a:gd name="connsiteX2" fmla="*/ 457200 w 6239794"/>
              <a:gd name="connsiteY2" fmla="*/ 0 h 6433848"/>
              <a:gd name="connsiteX3" fmla="*/ 6239794 w 6239794"/>
              <a:gd name="connsiteY3" fmla="*/ 6433848 h 6433848"/>
              <a:gd name="connsiteX4" fmla="*/ 18288 w 6239794"/>
              <a:gd name="connsiteY4" fmla="*/ 6433848 h 6433848"/>
              <a:gd name="connsiteX0" fmla="*/ 18288 w 6239794"/>
              <a:gd name="connsiteY0" fmla="*/ 6433848 h 6433848"/>
              <a:gd name="connsiteX1" fmla="*/ 0 w 6239794"/>
              <a:gd name="connsiteY1" fmla="*/ 128016 h 6433848"/>
              <a:gd name="connsiteX2" fmla="*/ 457200 w 6239794"/>
              <a:gd name="connsiteY2" fmla="*/ 0 h 6433848"/>
              <a:gd name="connsiteX3" fmla="*/ 5230368 w 6239794"/>
              <a:gd name="connsiteY3" fmla="*/ 5358384 h 6433848"/>
              <a:gd name="connsiteX4" fmla="*/ 6239794 w 6239794"/>
              <a:gd name="connsiteY4" fmla="*/ 6433848 h 6433848"/>
              <a:gd name="connsiteX5" fmla="*/ 18288 w 6239794"/>
              <a:gd name="connsiteY5" fmla="*/ 6433848 h 6433848"/>
              <a:gd name="connsiteX0" fmla="*/ 18288 w 6239794"/>
              <a:gd name="connsiteY0" fmla="*/ 6433848 h 6433848"/>
              <a:gd name="connsiteX1" fmla="*/ 0 w 6239794"/>
              <a:gd name="connsiteY1" fmla="*/ 5449824 h 6433848"/>
              <a:gd name="connsiteX2" fmla="*/ 0 w 6239794"/>
              <a:gd name="connsiteY2" fmla="*/ 128016 h 6433848"/>
              <a:gd name="connsiteX3" fmla="*/ 457200 w 6239794"/>
              <a:gd name="connsiteY3" fmla="*/ 0 h 6433848"/>
              <a:gd name="connsiteX4" fmla="*/ 5230368 w 6239794"/>
              <a:gd name="connsiteY4" fmla="*/ 5358384 h 6433848"/>
              <a:gd name="connsiteX5" fmla="*/ 6239794 w 6239794"/>
              <a:gd name="connsiteY5" fmla="*/ 6433848 h 6433848"/>
              <a:gd name="connsiteX6" fmla="*/ 18288 w 6239794"/>
              <a:gd name="connsiteY6" fmla="*/ 6433848 h 6433848"/>
              <a:gd name="connsiteX0" fmla="*/ 6239794 w 6239794"/>
              <a:gd name="connsiteY0" fmla="*/ 6433848 h 6433848"/>
              <a:gd name="connsiteX1" fmla="*/ 0 w 6239794"/>
              <a:gd name="connsiteY1" fmla="*/ 5449824 h 6433848"/>
              <a:gd name="connsiteX2" fmla="*/ 0 w 6239794"/>
              <a:gd name="connsiteY2" fmla="*/ 128016 h 6433848"/>
              <a:gd name="connsiteX3" fmla="*/ 457200 w 6239794"/>
              <a:gd name="connsiteY3" fmla="*/ 0 h 6433848"/>
              <a:gd name="connsiteX4" fmla="*/ 5230368 w 6239794"/>
              <a:gd name="connsiteY4" fmla="*/ 5358384 h 6433848"/>
              <a:gd name="connsiteX5" fmla="*/ 6239794 w 6239794"/>
              <a:gd name="connsiteY5" fmla="*/ 6433848 h 6433848"/>
              <a:gd name="connsiteX0" fmla="*/ 5230368 w 5230368"/>
              <a:gd name="connsiteY0" fmla="*/ 5358384 h 5449824"/>
              <a:gd name="connsiteX1" fmla="*/ 0 w 5230368"/>
              <a:gd name="connsiteY1" fmla="*/ 5449824 h 5449824"/>
              <a:gd name="connsiteX2" fmla="*/ 0 w 5230368"/>
              <a:gd name="connsiteY2" fmla="*/ 128016 h 5449824"/>
              <a:gd name="connsiteX3" fmla="*/ 457200 w 5230368"/>
              <a:gd name="connsiteY3" fmla="*/ 0 h 5449824"/>
              <a:gd name="connsiteX4" fmla="*/ 5230368 w 5230368"/>
              <a:gd name="connsiteY4" fmla="*/ 5358384 h 5449824"/>
              <a:gd name="connsiteX0" fmla="*/ 5230368 w 5230368"/>
              <a:gd name="connsiteY0" fmla="*/ 5358384 h 5358384"/>
              <a:gd name="connsiteX1" fmla="*/ 420624 w 5230368"/>
              <a:gd name="connsiteY1" fmla="*/ 5358384 h 5358384"/>
              <a:gd name="connsiteX2" fmla="*/ 0 w 5230368"/>
              <a:gd name="connsiteY2" fmla="*/ 128016 h 5358384"/>
              <a:gd name="connsiteX3" fmla="*/ 457200 w 5230368"/>
              <a:gd name="connsiteY3" fmla="*/ 0 h 5358384"/>
              <a:gd name="connsiteX4" fmla="*/ 5230368 w 5230368"/>
              <a:gd name="connsiteY4" fmla="*/ 5358384 h 5358384"/>
              <a:gd name="connsiteX0" fmla="*/ 4809744 w 4809744"/>
              <a:gd name="connsiteY0" fmla="*/ 5358384 h 5358384"/>
              <a:gd name="connsiteX1" fmla="*/ 0 w 4809744"/>
              <a:gd name="connsiteY1" fmla="*/ 5358384 h 5358384"/>
              <a:gd name="connsiteX2" fmla="*/ 36576 w 4809744"/>
              <a:gd name="connsiteY2" fmla="*/ 0 h 5358384"/>
              <a:gd name="connsiteX3" fmla="*/ 4809744 w 4809744"/>
              <a:gd name="connsiteY3" fmla="*/ 5358384 h 5358384"/>
            </a:gdLst>
            <a:ahLst/>
            <a:cxnLst>
              <a:cxn ang="0">
                <a:pos x="connsiteX0" y="connsiteY0"/>
              </a:cxn>
              <a:cxn ang="0">
                <a:pos x="connsiteX1" y="connsiteY1"/>
              </a:cxn>
              <a:cxn ang="0">
                <a:pos x="connsiteX2" y="connsiteY2"/>
              </a:cxn>
              <a:cxn ang="0">
                <a:pos x="connsiteX3" y="connsiteY3"/>
              </a:cxn>
            </a:cxnLst>
            <a:rect l="l" t="t" r="r" b="b"/>
            <a:pathLst>
              <a:path w="4809744" h="5358384">
                <a:moveTo>
                  <a:pt x="4809744" y="5358384"/>
                </a:moveTo>
                <a:lnTo>
                  <a:pt x="0" y="5358384"/>
                </a:lnTo>
                <a:lnTo>
                  <a:pt x="36576" y="0"/>
                </a:lnTo>
                <a:lnTo>
                  <a:pt x="4809744" y="5358384"/>
                </a:lnTo>
                <a:close/>
              </a:path>
            </a:pathLst>
          </a:custGeom>
          <a:solidFill>
            <a:srgbClr val="FFFFF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ext Placeholder 4">
            <a:extLst>
              <a:ext uri="{FF2B5EF4-FFF2-40B4-BE49-F238E27FC236}">
                <a16:creationId xmlns:a16="http://schemas.microsoft.com/office/drawing/2014/main" id="{FE1F74D1-DF81-49C3-A4B4-DDC24450F754}"/>
              </a:ext>
            </a:extLst>
          </p:cNvPr>
          <p:cNvSpPr>
            <a:spLocks noGrp="1"/>
          </p:cNvSpPr>
          <p:nvPr>
            <p:ph type="body" sz="quarter" idx="10" hasCustomPrompt="1"/>
          </p:nvPr>
        </p:nvSpPr>
        <p:spPr>
          <a:xfrm>
            <a:off x="6302530" y="2104911"/>
            <a:ext cx="2269970" cy="664615"/>
          </a:xfrm>
        </p:spPr>
        <p:txBody>
          <a:bodyPr>
            <a:noAutofit/>
          </a:bodyPr>
          <a:lstStyle>
            <a:lvl1pPr marL="0" indent="0">
              <a:spcAft>
                <a:spcPts val="0"/>
              </a:spcAft>
              <a:buNone/>
              <a:defRPr lang="en-US" sz="18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Font typeface="Arial" panose="020B0604020202020204" pitchFamily="34" charset="0"/>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Photo header</a:t>
            </a:r>
          </a:p>
          <a:p>
            <a:pPr lvl="1"/>
            <a:r>
              <a:rPr lang="en-US" dirty="0"/>
              <a:t>Optional Subhead</a:t>
            </a:r>
          </a:p>
        </p:txBody>
      </p:sp>
      <p:sp>
        <p:nvSpPr>
          <p:cNvPr id="12" name="Text Placeholder 8">
            <a:extLst>
              <a:ext uri="{FF2B5EF4-FFF2-40B4-BE49-F238E27FC236}">
                <a16:creationId xmlns:a16="http://schemas.microsoft.com/office/drawing/2014/main" id="{52B8D16E-A61D-4077-9EF9-26150E7D10CD}"/>
              </a:ext>
            </a:extLst>
          </p:cNvPr>
          <p:cNvSpPr>
            <a:spLocks noGrp="1"/>
          </p:cNvSpPr>
          <p:nvPr>
            <p:ph type="body" sz="quarter" idx="11" hasCustomPrompt="1"/>
          </p:nvPr>
        </p:nvSpPr>
        <p:spPr>
          <a:xfrm>
            <a:off x="6302531" y="2880872"/>
            <a:ext cx="2262285" cy="3314700"/>
          </a:xfrm>
        </p:spPr>
        <p:txBody>
          <a:bodyPr>
            <a:noAutofit/>
          </a:bodyPr>
          <a:lstStyle>
            <a:lvl1pPr marL="0" indent="0">
              <a:buNone/>
              <a:defRPr sz="1300">
                <a:solidFill>
                  <a:srgbClr val="231F20"/>
                </a:solidFill>
              </a:defRPr>
            </a:lvl1pPr>
            <a:lvl2pPr>
              <a:defRPr sz="1300"/>
            </a:lvl2pPr>
            <a:lvl3pPr>
              <a:defRPr sz="1400"/>
            </a:lvl3pPr>
            <a:lvl4pPr>
              <a:defRPr sz="1400"/>
            </a:lvl4pPr>
            <a:lvl5pPr>
              <a:defRPr sz="1400"/>
            </a:lvl5pPr>
          </a:lstStyle>
          <a:p>
            <a:pPr lvl="0"/>
            <a:r>
              <a:rPr lang="en-US" dirty="0"/>
              <a:t>Click to enter text</a:t>
            </a:r>
          </a:p>
        </p:txBody>
      </p:sp>
      <p:pic>
        <p:nvPicPr>
          <p:cNvPr id="9" name="Logo">
            <a:extLst>
              <a:ext uri="{FF2B5EF4-FFF2-40B4-BE49-F238E27FC236}">
                <a16:creationId xmlns:a16="http://schemas.microsoft.com/office/drawing/2014/main" id="{DA6FD9F8-7429-5A49-AE2E-98BBD57DBCF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29" y="459719"/>
            <a:ext cx="1594189" cy="273680"/>
          </a:xfrm>
          <a:prstGeom prst="rect">
            <a:avLst/>
          </a:prstGeom>
        </p:spPr>
      </p:pic>
    </p:spTree>
    <p:extLst>
      <p:ext uri="{BB962C8B-B14F-4D97-AF65-F5344CB8AC3E}">
        <p14:creationId xmlns:p14="http://schemas.microsoft.com/office/powerpoint/2010/main" val="13703610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Headline</a:t>
            </a:r>
          </a:p>
        </p:txBody>
      </p:sp>
      <p:sp>
        <p:nvSpPr>
          <p:cNvPr id="4" name="Chart Placeholder 3"/>
          <p:cNvSpPr>
            <a:spLocks noGrp="1"/>
          </p:cNvSpPr>
          <p:nvPr>
            <p:ph type="chart" sz="quarter" idx="10"/>
          </p:nvPr>
        </p:nvSpPr>
        <p:spPr>
          <a:xfrm>
            <a:off x="571501" y="2194560"/>
            <a:ext cx="8001001" cy="3758184"/>
          </a:xfrm>
        </p:spPr>
        <p:txBody>
          <a:bodyPr/>
          <a:lstStyle>
            <a:lvl1pPr marL="0" indent="0">
              <a:buNone/>
              <a:defRPr/>
            </a:lvl1pPr>
          </a:lstStyle>
          <a:p>
            <a:r>
              <a:rPr lang="en-US"/>
              <a:t>Click icon to add chart</a:t>
            </a:r>
            <a:endParaRPr lang="en-US" dirty="0"/>
          </a:p>
        </p:txBody>
      </p:sp>
      <p:sp>
        <p:nvSpPr>
          <p:cNvPr id="5" name="Text Placeholder 4">
            <a:extLst>
              <a:ext uri="{FF2B5EF4-FFF2-40B4-BE49-F238E27FC236}">
                <a16:creationId xmlns:a16="http://schemas.microsoft.com/office/drawing/2014/main" id="{19795904-85F9-4714-852B-9A454A06C805}"/>
              </a:ext>
            </a:extLst>
          </p:cNvPr>
          <p:cNvSpPr>
            <a:spLocks noGrp="1"/>
          </p:cNvSpPr>
          <p:nvPr>
            <p:ph type="body" sz="quarter" idx="11" hasCustomPrompt="1"/>
          </p:nvPr>
        </p:nvSpPr>
        <p:spPr>
          <a:xfrm>
            <a:off x="571500" y="467501"/>
            <a:ext cx="6172200" cy="334474"/>
          </a:xfrm>
        </p:spPr>
        <p:txBody>
          <a:bodyPr>
            <a:noAutofit/>
          </a:bodyPr>
          <a:lstStyle>
            <a:lvl1pPr marL="0" indent="0">
              <a:spcAft>
                <a:spcPts val="0"/>
              </a:spcAft>
              <a:buNone/>
              <a:defRPr lang="en-US" sz="20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Section Header</a:t>
            </a:r>
          </a:p>
        </p:txBody>
      </p:sp>
    </p:spTree>
    <p:extLst>
      <p:ext uri="{BB962C8B-B14F-4D97-AF65-F5344CB8AC3E}">
        <p14:creationId xmlns:p14="http://schemas.microsoft.com/office/powerpoint/2010/main" val="20305406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hart- Header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Headline</a:t>
            </a:r>
          </a:p>
        </p:txBody>
      </p:sp>
      <p:sp>
        <p:nvSpPr>
          <p:cNvPr id="4" name="Chart Placeholder 3"/>
          <p:cNvSpPr>
            <a:spLocks noGrp="1"/>
          </p:cNvSpPr>
          <p:nvPr>
            <p:ph type="chart" sz="quarter" idx="10"/>
          </p:nvPr>
        </p:nvSpPr>
        <p:spPr>
          <a:xfrm>
            <a:off x="571501" y="2194560"/>
            <a:ext cx="5614148" cy="3909572"/>
          </a:xfrm>
        </p:spPr>
        <p:txBody>
          <a:bodyPr/>
          <a:lstStyle>
            <a:lvl1pPr marL="0" indent="0">
              <a:buNone/>
              <a:defRPr/>
            </a:lvl1pPr>
          </a:lstStyle>
          <a:p>
            <a:r>
              <a:rPr lang="en-US"/>
              <a:t>Click icon to add chart</a:t>
            </a:r>
            <a:endParaRPr lang="en-US" dirty="0"/>
          </a:p>
        </p:txBody>
      </p:sp>
      <p:sp>
        <p:nvSpPr>
          <p:cNvPr id="5" name="Text Placeholder 4">
            <a:extLst>
              <a:ext uri="{FF2B5EF4-FFF2-40B4-BE49-F238E27FC236}">
                <a16:creationId xmlns:a16="http://schemas.microsoft.com/office/drawing/2014/main" id="{FE1F74D1-DF81-49C3-A4B4-DDC24450F754}"/>
              </a:ext>
            </a:extLst>
          </p:cNvPr>
          <p:cNvSpPr>
            <a:spLocks noGrp="1"/>
          </p:cNvSpPr>
          <p:nvPr>
            <p:ph type="body" sz="quarter" idx="12" hasCustomPrompt="1"/>
          </p:nvPr>
        </p:nvSpPr>
        <p:spPr>
          <a:xfrm>
            <a:off x="6302530" y="2194564"/>
            <a:ext cx="2269970" cy="598067"/>
          </a:xfrm>
        </p:spPr>
        <p:txBody>
          <a:bodyPr>
            <a:noAutofit/>
          </a:bodyPr>
          <a:lstStyle>
            <a:lvl1pPr marL="0" indent="0">
              <a:spcAft>
                <a:spcPts val="0"/>
              </a:spcAft>
              <a:buNone/>
              <a:defRPr lang="en-US" sz="18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Photo header</a:t>
            </a:r>
          </a:p>
          <a:p>
            <a:pPr lvl="1"/>
            <a:r>
              <a:rPr lang="en-US" dirty="0"/>
              <a:t>Optional Subhead</a:t>
            </a:r>
          </a:p>
        </p:txBody>
      </p:sp>
      <p:sp>
        <p:nvSpPr>
          <p:cNvPr id="7" name="Text Placeholder 8">
            <a:extLst>
              <a:ext uri="{FF2B5EF4-FFF2-40B4-BE49-F238E27FC236}">
                <a16:creationId xmlns:a16="http://schemas.microsoft.com/office/drawing/2014/main" id="{52B8D16E-A61D-4077-9EF9-26150E7D10CD}"/>
              </a:ext>
            </a:extLst>
          </p:cNvPr>
          <p:cNvSpPr>
            <a:spLocks noGrp="1"/>
          </p:cNvSpPr>
          <p:nvPr>
            <p:ph type="body" sz="quarter" idx="13" hasCustomPrompt="1"/>
          </p:nvPr>
        </p:nvSpPr>
        <p:spPr>
          <a:xfrm>
            <a:off x="6302531" y="2880872"/>
            <a:ext cx="2262285" cy="3223260"/>
          </a:xfrm>
        </p:spPr>
        <p:txBody>
          <a:bodyPr>
            <a:noAutofit/>
          </a:bodyPr>
          <a:lstStyle>
            <a:lvl1pPr marL="0" indent="0">
              <a:buNone/>
              <a:defRPr sz="1300">
                <a:solidFill>
                  <a:srgbClr val="231F20"/>
                </a:solidFill>
              </a:defRPr>
            </a:lvl1pPr>
            <a:lvl2pPr>
              <a:defRPr sz="1300"/>
            </a:lvl2pPr>
            <a:lvl3pPr>
              <a:defRPr sz="1400"/>
            </a:lvl3pPr>
            <a:lvl4pPr>
              <a:defRPr sz="1400"/>
            </a:lvl4pPr>
            <a:lvl5pPr>
              <a:defRPr sz="1400"/>
            </a:lvl5pPr>
          </a:lstStyle>
          <a:p>
            <a:pPr lvl="0"/>
            <a:r>
              <a:rPr lang="en-US" dirty="0"/>
              <a:t>Click to enter text</a:t>
            </a:r>
          </a:p>
        </p:txBody>
      </p:sp>
      <p:sp>
        <p:nvSpPr>
          <p:cNvPr id="8" name="Text Placeholder 4">
            <a:extLst>
              <a:ext uri="{FF2B5EF4-FFF2-40B4-BE49-F238E27FC236}">
                <a16:creationId xmlns:a16="http://schemas.microsoft.com/office/drawing/2014/main" id="{19795904-85F9-4714-852B-9A454A06C805}"/>
              </a:ext>
            </a:extLst>
          </p:cNvPr>
          <p:cNvSpPr>
            <a:spLocks noGrp="1"/>
          </p:cNvSpPr>
          <p:nvPr>
            <p:ph type="body" sz="quarter" idx="14" hasCustomPrompt="1"/>
          </p:nvPr>
        </p:nvSpPr>
        <p:spPr>
          <a:xfrm>
            <a:off x="571500" y="467501"/>
            <a:ext cx="6172200" cy="334474"/>
          </a:xfrm>
        </p:spPr>
        <p:txBody>
          <a:bodyPr>
            <a:noAutofit/>
          </a:bodyPr>
          <a:lstStyle>
            <a:lvl1pPr marL="0" indent="0">
              <a:spcAft>
                <a:spcPts val="0"/>
              </a:spcAft>
              <a:buNone/>
              <a:defRPr lang="en-US" sz="20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Section Header</a:t>
            </a:r>
          </a:p>
        </p:txBody>
      </p:sp>
    </p:spTree>
    <p:extLst>
      <p:ext uri="{BB962C8B-B14F-4D97-AF65-F5344CB8AC3E}">
        <p14:creationId xmlns:p14="http://schemas.microsoft.com/office/powerpoint/2010/main" val="11926645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0F5C1ED-F44D-4705-A5F5-ACB40143A582}" type="datetimeFigureOut">
              <a:rPr lang="en-US" smtClean="0"/>
              <a:t>9/30/2019</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EB019C-C1C9-44E8-A31D-77E3C97EB4D7}" type="slidenum">
              <a:rPr lang="en-US" smtClean="0"/>
              <a:t>‹#›</a:t>
            </a:fld>
            <a:endParaRPr lang="en-US"/>
          </a:p>
        </p:txBody>
      </p:sp>
    </p:spTree>
    <p:extLst>
      <p:ext uri="{BB962C8B-B14F-4D97-AF65-F5344CB8AC3E}">
        <p14:creationId xmlns:p14="http://schemas.microsoft.com/office/powerpoint/2010/main" val="175681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Page -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072" y="804673"/>
            <a:ext cx="8001000" cy="2279493"/>
          </a:xfrm>
          <a:noFill/>
        </p:spPr>
        <p:txBody>
          <a:bodyPr anchor="t">
            <a:noAutofit/>
          </a:bodyPr>
          <a:lstStyle>
            <a:lvl1pPr>
              <a:defRPr sz="4900">
                <a:solidFill>
                  <a:schemeClr val="bg1"/>
                </a:solidFill>
              </a:defRPr>
            </a:lvl1pPr>
          </a:lstStyle>
          <a:p>
            <a:r>
              <a:rPr lang="en-US" dirty="0"/>
              <a:t>Presentation Title</a:t>
            </a:r>
          </a:p>
        </p:txBody>
      </p:sp>
      <p:sp>
        <p:nvSpPr>
          <p:cNvPr id="10" name="Text Placeholder 8">
            <a:extLst>
              <a:ext uri="{FF2B5EF4-FFF2-40B4-BE49-F238E27FC236}">
                <a16:creationId xmlns:a16="http://schemas.microsoft.com/office/drawing/2014/main" id="{1C2532E2-7E15-43C6-BD0B-0C2E786E4B20}"/>
              </a:ext>
            </a:extLst>
          </p:cNvPr>
          <p:cNvSpPr>
            <a:spLocks noGrp="1"/>
          </p:cNvSpPr>
          <p:nvPr>
            <p:ph type="body" sz="quarter" idx="10" hasCustomPrompt="1"/>
          </p:nvPr>
        </p:nvSpPr>
        <p:spPr>
          <a:xfrm>
            <a:off x="571502" y="6061370"/>
            <a:ext cx="2371725" cy="401782"/>
          </a:xfrm>
          <a:noFill/>
        </p:spPr>
        <p:txBody>
          <a:bodyPr>
            <a:noAutofit/>
          </a:bodyPr>
          <a:lstStyle>
            <a:lvl1pPr marL="0" indent="0">
              <a:lnSpc>
                <a:spcPct val="100000"/>
              </a:lnSpc>
              <a:buNone/>
              <a:defRPr>
                <a:solidFill>
                  <a:schemeClr val="accent2"/>
                </a:solidFill>
              </a:defRPr>
            </a:lvl1pPr>
            <a:lvl2pPr>
              <a:defRPr>
                <a:solidFill>
                  <a:schemeClr val="accent3"/>
                </a:solidFill>
              </a:defRPr>
            </a:lvl2pPr>
            <a:lvl3pPr>
              <a:defRPr>
                <a:solidFill>
                  <a:schemeClr val="accent3"/>
                </a:solidFill>
              </a:defRPr>
            </a:lvl3pPr>
            <a:lvl4pPr>
              <a:defRPr>
                <a:solidFill>
                  <a:schemeClr val="accent3"/>
                </a:solidFill>
              </a:defRPr>
            </a:lvl4pPr>
          </a:lstStyle>
          <a:p>
            <a:pPr lvl="0"/>
            <a:r>
              <a:rPr lang="en-US" dirty="0"/>
              <a:t>Date</a:t>
            </a:r>
          </a:p>
        </p:txBody>
      </p:sp>
      <p:pic>
        <p:nvPicPr>
          <p:cNvPr id="5" name="Picture 4">
            <a:extLst>
              <a:ext uri="{FF2B5EF4-FFF2-40B4-BE49-F238E27FC236}">
                <a16:creationId xmlns:a16="http://schemas.microsoft.com/office/drawing/2014/main" id="{9AC74D03-F24C-2749-9120-B0D76B743C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4906" y="5925289"/>
            <a:ext cx="2377689" cy="408187"/>
          </a:xfrm>
          <a:prstGeom prst="rect">
            <a:avLst/>
          </a:prstGeom>
        </p:spPr>
      </p:pic>
    </p:spTree>
    <p:extLst>
      <p:ext uri="{BB962C8B-B14F-4D97-AF65-F5344CB8AC3E}">
        <p14:creationId xmlns:p14="http://schemas.microsoft.com/office/powerpoint/2010/main" val="1684267627"/>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gment - Title Page">
    <p:spTree>
      <p:nvGrpSpPr>
        <p:cNvPr id="1" name=""/>
        <p:cNvGrpSpPr/>
        <p:nvPr/>
      </p:nvGrpSpPr>
      <p:grpSpPr>
        <a:xfrm>
          <a:off x="0" y="0"/>
          <a:ext cx="0" cy="0"/>
          <a:chOff x="0" y="0"/>
          <a:chExt cx="0" cy="0"/>
        </a:xfrm>
      </p:grpSpPr>
      <p:sp>
        <p:nvSpPr>
          <p:cNvPr id="6" name="Title 3">
            <a:extLst>
              <a:ext uri="{FF2B5EF4-FFF2-40B4-BE49-F238E27FC236}">
                <a16:creationId xmlns:a16="http://schemas.microsoft.com/office/drawing/2014/main" id="{8370970F-4F69-4375-971D-AF12259CA03C}"/>
              </a:ext>
            </a:extLst>
          </p:cNvPr>
          <p:cNvSpPr>
            <a:spLocks noGrp="1"/>
          </p:cNvSpPr>
          <p:nvPr>
            <p:ph type="title" hasCustomPrompt="1"/>
          </p:nvPr>
        </p:nvSpPr>
        <p:spPr>
          <a:xfrm>
            <a:off x="576074" y="3854570"/>
            <a:ext cx="7701643" cy="1846984"/>
          </a:xfrm>
        </p:spPr>
        <p:txBody>
          <a:bodyPr anchor="t">
            <a:noAutofit/>
          </a:bodyPr>
          <a:lstStyle>
            <a:lvl1pPr marL="0" indent="0">
              <a:lnSpc>
                <a:spcPct val="100000"/>
              </a:lnSpc>
              <a:tabLst/>
              <a:defRPr sz="6100">
                <a:solidFill>
                  <a:schemeClr val="accent1"/>
                </a:solidFill>
              </a:defRPr>
            </a:lvl1pPr>
          </a:lstStyle>
          <a:p>
            <a:r>
              <a:rPr lang="en-US" dirty="0"/>
              <a:t>Presentation Title</a:t>
            </a:r>
            <a:br>
              <a:rPr lang="en-US" dirty="0"/>
            </a:br>
            <a:r>
              <a:rPr lang="en-US" dirty="0"/>
              <a:t>Two Lines Max</a:t>
            </a:r>
          </a:p>
        </p:txBody>
      </p:sp>
      <p:sp>
        <p:nvSpPr>
          <p:cNvPr id="7" name="Text Placeholder 8">
            <a:extLst>
              <a:ext uri="{FF2B5EF4-FFF2-40B4-BE49-F238E27FC236}">
                <a16:creationId xmlns:a16="http://schemas.microsoft.com/office/drawing/2014/main" id="{9BBE9B05-F3F4-49C0-A713-B9799EEE8A0B}"/>
              </a:ext>
            </a:extLst>
          </p:cNvPr>
          <p:cNvSpPr>
            <a:spLocks noGrp="1"/>
          </p:cNvSpPr>
          <p:nvPr>
            <p:ph type="body" sz="quarter" idx="11" hasCustomPrompt="1"/>
          </p:nvPr>
        </p:nvSpPr>
        <p:spPr>
          <a:xfrm>
            <a:off x="576073" y="3497011"/>
            <a:ext cx="7701643" cy="401782"/>
          </a:xfrm>
        </p:spPr>
        <p:txBody>
          <a:bodyPr>
            <a:noAutofit/>
          </a:bodyPr>
          <a:lstStyle>
            <a:lvl1pPr marL="0" indent="0">
              <a:lnSpc>
                <a:spcPct val="100000"/>
              </a:lnSpc>
              <a:buNone/>
              <a:defRPr lang="en-US" sz="2500" kern="1200" dirty="0" smtClean="0">
                <a:solidFill>
                  <a:schemeClr val="accent3"/>
                </a:solidFill>
                <a:latin typeface="Georgia" panose="02040502050405020303" pitchFamily="18" charset="0"/>
                <a:ea typeface="+mj-ea"/>
                <a:cs typeface="+mj-cs"/>
              </a:defRPr>
            </a:lvl1pPr>
            <a:lvl2pPr>
              <a:defRPr>
                <a:solidFill>
                  <a:schemeClr val="accent3"/>
                </a:solidFill>
              </a:defRPr>
            </a:lvl2pPr>
            <a:lvl3pPr>
              <a:defRPr>
                <a:solidFill>
                  <a:schemeClr val="accent3"/>
                </a:solidFill>
              </a:defRPr>
            </a:lvl3pPr>
            <a:lvl4pPr>
              <a:defRPr>
                <a:solidFill>
                  <a:schemeClr val="accent3"/>
                </a:solidFill>
              </a:defRPr>
            </a:lvl4pPr>
          </a:lstStyle>
          <a:p>
            <a:pPr lvl="0"/>
            <a:r>
              <a:rPr lang="en-US" dirty="0"/>
              <a:t>Segment Name or Presenter Name and Title</a:t>
            </a:r>
          </a:p>
        </p:txBody>
      </p:sp>
      <p:sp>
        <p:nvSpPr>
          <p:cNvPr id="8" name="Text Placeholder 8">
            <a:extLst>
              <a:ext uri="{FF2B5EF4-FFF2-40B4-BE49-F238E27FC236}">
                <a16:creationId xmlns:a16="http://schemas.microsoft.com/office/drawing/2014/main" id="{1C2532E2-7E15-43C6-BD0B-0C2E786E4B20}"/>
              </a:ext>
            </a:extLst>
          </p:cNvPr>
          <p:cNvSpPr>
            <a:spLocks noGrp="1"/>
          </p:cNvSpPr>
          <p:nvPr>
            <p:ph type="body" sz="quarter" idx="13" hasCustomPrompt="1"/>
          </p:nvPr>
        </p:nvSpPr>
        <p:spPr>
          <a:xfrm>
            <a:off x="576074" y="6061370"/>
            <a:ext cx="2371725" cy="401782"/>
          </a:xfrm>
        </p:spPr>
        <p:txBody>
          <a:bodyPr>
            <a:noAutofit/>
          </a:bodyPr>
          <a:lstStyle>
            <a:lvl1pPr marL="0" indent="0">
              <a:lnSpc>
                <a:spcPct val="100000"/>
              </a:lnSpc>
              <a:buNone/>
              <a:defRPr>
                <a:solidFill>
                  <a:schemeClr val="tx1"/>
                </a:solidFill>
              </a:defRPr>
            </a:lvl1pPr>
            <a:lvl2pPr>
              <a:defRPr>
                <a:solidFill>
                  <a:schemeClr val="accent3"/>
                </a:solidFill>
              </a:defRPr>
            </a:lvl2pPr>
            <a:lvl3pPr>
              <a:defRPr>
                <a:solidFill>
                  <a:schemeClr val="accent3"/>
                </a:solidFill>
              </a:defRPr>
            </a:lvl3pPr>
            <a:lvl4pPr>
              <a:defRPr>
                <a:solidFill>
                  <a:schemeClr val="accent3"/>
                </a:solidFill>
              </a:defRPr>
            </a:lvl4pPr>
          </a:lstStyle>
          <a:p>
            <a:pPr lvl="0"/>
            <a:r>
              <a:rPr lang="en-US" dirty="0"/>
              <a:t>Date</a:t>
            </a:r>
          </a:p>
        </p:txBody>
      </p:sp>
      <p:pic>
        <p:nvPicPr>
          <p:cNvPr id="10" name="Picture 9">
            <a:extLst>
              <a:ext uri="{FF2B5EF4-FFF2-40B4-BE49-F238E27FC236}">
                <a16:creationId xmlns:a16="http://schemas.microsoft.com/office/drawing/2014/main" id="{361654F5-529D-CB40-B785-839C78946C0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4905" y="5925289"/>
            <a:ext cx="2377692" cy="408187"/>
          </a:xfrm>
          <a:prstGeom prst="rect">
            <a:avLst/>
          </a:prstGeom>
        </p:spPr>
      </p:pic>
    </p:spTree>
    <p:extLst>
      <p:ext uri="{BB962C8B-B14F-4D97-AF65-F5344CB8AC3E}">
        <p14:creationId xmlns:p14="http://schemas.microsoft.com/office/powerpoint/2010/main" val="1848746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gment - Subsection">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9795904-85F9-4714-852B-9A454A06C805}"/>
              </a:ext>
            </a:extLst>
          </p:cNvPr>
          <p:cNvSpPr>
            <a:spLocks noGrp="1"/>
          </p:cNvSpPr>
          <p:nvPr>
            <p:ph type="body" sz="quarter" idx="10" hasCustomPrompt="1"/>
          </p:nvPr>
        </p:nvSpPr>
        <p:spPr>
          <a:xfrm>
            <a:off x="571500" y="467501"/>
            <a:ext cx="6172200" cy="334474"/>
          </a:xfrm>
        </p:spPr>
        <p:txBody>
          <a:bodyPr>
            <a:noAutofit/>
          </a:bodyPr>
          <a:lstStyle>
            <a:lvl1pPr marL="0" indent="0">
              <a:spcAft>
                <a:spcPts val="0"/>
              </a:spcAft>
              <a:buNone/>
              <a:defRPr lang="en-US" sz="20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Section Header</a:t>
            </a:r>
          </a:p>
        </p:txBody>
      </p:sp>
      <p:sp>
        <p:nvSpPr>
          <p:cNvPr id="6" name="Text Placeholder 7"/>
          <p:cNvSpPr>
            <a:spLocks noGrp="1"/>
          </p:cNvSpPr>
          <p:nvPr>
            <p:ph type="body" sz="quarter" idx="12" hasCustomPrompt="1"/>
          </p:nvPr>
        </p:nvSpPr>
        <p:spPr>
          <a:xfrm>
            <a:off x="576072" y="777240"/>
            <a:ext cx="6172200" cy="342396"/>
          </a:xfrm>
        </p:spPr>
        <p:txBody>
          <a:bodyPr/>
          <a:lstStyle>
            <a:lvl1pPr marL="0" indent="0">
              <a:buNone/>
              <a:defRPr sz="1300">
                <a:solidFill>
                  <a:schemeClr val="accent3"/>
                </a:solidFill>
              </a:defRPr>
            </a:lvl1pPr>
          </a:lstStyle>
          <a:p>
            <a:pPr lvl="0"/>
            <a:r>
              <a:rPr lang="en-US" dirty="0"/>
              <a:t>Optional Subhead</a:t>
            </a:r>
          </a:p>
        </p:txBody>
      </p:sp>
      <p:sp>
        <p:nvSpPr>
          <p:cNvPr id="7" name="Text Placeholder 6"/>
          <p:cNvSpPr>
            <a:spLocks noGrp="1"/>
          </p:cNvSpPr>
          <p:nvPr>
            <p:ph type="body" sz="quarter" idx="13" hasCustomPrompt="1"/>
          </p:nvPr>
        </p:nvSpPr>
        <p:spPr>
          <a:xfrm>
            <a:off x="6543986" y="6176599"/>
            <a:ext cx="1520721" cy="179232"/>
          </a:xfrm>
        </p:spPr>
        <p:txBody>
          <a:bodyPr/>
          <a:lstStyle>
            <a:lvl1pPr algn="r">
              <a:defRPr sz="1000">
                <a:latin typeface="Georgia" charset="0"/>
                <a:ea typeface="Georgia" charset="0"/>
                <a:cs typeface="Georgia" charset="0"/>
              </a:defRPr>
            </a:lvl1pPr>
          </a:lstStyle>
          <a:p>
            <a:pPr lvl="0"/>
            <a:r>
              <a:rPr lang="en-US" dirty="0"/>
              <a:t>SEGMENT NAME</a:t>
            </a:r>
          </a:p>
        </p:txBody>
      </p:sp>
    </p:spTree>
    <p:extLst>
      <p:ext uri="{BB962C8B-B14F-4D97-AF65-F5344CB8AC3E}">
        <p14:creationId xmlns:p14="http://schemas.microsoft.com/office/powerpoint/2010/main" val="2466348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Agenda Blue">
    <p:bg>
      <p:bgPr>
        <a:solidFill>
          <a:schemeClr val="tx2"/>
        </a:solidFill>
        <a:effectLst/>
      </p:bgPr>
    </p:bg>
    <p:spTree>
      <p:nvGrpSpPr>
        <p:cNvPr id="1" name=""/>
        <p:cNvGrpSpPr/>
        <p:nvPr/>
      </p:nvGrpSpPr>
      <p:grpSpPr>
        <a:xfrm>
          <a:off x="0" y="0"/>
          <a:ext cx="0" cy="0"/>
          <a:chOff x="0" y="0"/>
          <a:chExt cx="0" cy="0"/>
        </a:xfrm>
      </p:grpSpPr>
      <p:pic>
        <p:nvPicPr>
          <p:cNvPr id="4" name="Logo">
            <a:extLst>
              <a:ext uri="{FF2B5EF4-FFF2-40B4-BE49-F238E27FC236}">
                <a16:creationId xmlns:a16="http://schemas.microsoft.com/office/drawing/2014/main" id="{600DB2C4-D3F6-7D4F-B64E-94F5BA6148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30" y="459719"/>
            <a:ext cx="1594186" cy="273680"/>
          </a:xfrm>
          <a:prstGeom prst="rect">
            <a:avLst/>
          </a:prstGeom>
        </p:spPr>
      </p:pic>
      <p:sp>
        <p:nvSpPr>
          <p:cNvPr id="9" name="Text Placeholder 8">
            <a:extLst>
              <a:ext uri="{FF2B5EF4-FFF2-40B4-BE49-F238E27FC236}">
                <a16:creationId xmlns:a16="http://schemas.microsoft.com/office/drawing/2014/main" id="{24CCF717-9511-4324-B552-9D99BCE09028}"/>
              </a:ext>
            </a:extLst>
          </p:cNvPr>
          <p:cNvSpPr>
            <a:spLocks noGrp="1"/>
          </p:cNvSpPr>
          <p:nvPr>
            <p:ph type="body" sz="quarter" idx="11" hasCustomPrompt="1"/>
          </p:nvPr>
        </p:nvSpPr>
        <p:spPr>
          <a:xfrm>
            <a:off x="576072" y="811482"/>
            <a:ext cx="8002182" cy="5247835"/>
          </a:xfrm>
        </p:spPr>
        <p:txBody>
          <a:bodyPr/>
          <a:lstStyle>
            <a:lvl1pPr algn="l" defTabSz="914400" rtl="0" eaLnBrk="1" latinLnBrk="0" hangingPunct="1">
              <a:lnSpc>
                <a:spcPct val="90000"/>
              </a:lnSpc>
              <a:spcBef>
                <a:spcPct val="0"/>
              </a:spcBef>
              <a:spcAft>
                <a:spcPts val="600"/>
              </a:spcAft>
              <a:buNone/>
              <a:defRPr lang="en-US" sz="4000" b="1" kern="1200" dirty="0" smtClean="0">
                <a:solidFill>
                  <a:schemeClr val="bg1"/>
                </a:solidFill>
                <a:latin typeface="Georgia" panose="02040502050405020303" pitchFamily="18" charset="0"/>
                <a:ea typeface="+mj-ea"/>
                <a:cs typeface="+mj-cs"/>
              </a:defRPr>
            </a:lvl1pPr>
            <a:lvl2pPr marL="520700" indent="-520700" algn="l" defTabSz="914400" rtl="0" eaLnBrk="1" latinLnBrk="0" hangingPunct="1">
              <a:lnSpc>
                <a:spcPct val="125000"/>
              </a:lnSpc>
              <a:spcBef>
                <a:spcPct val="0"/>
              </a:spcBef>
              <a:spcAft>
                <a:spcPts val="0"/>
              </a:spcAft>
              <a:buFont typeface="+mj-lt"/>
              <a:buAutoNum type="arabicPeriod"/>
              <a:defRPr lang="en-US" sz="4000" kern="1200" dirty="0" smtClean="0">
                <a:solidFill>
                  <a:schemeClr val="bg1"/>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Click to add Agenda</a:t>
            </a:r>
          </a:p>
          <a:p>
            <a:pPr lvl="1"/>
            <a:r>
              <a:rPr lang="en-US" dirty="0"/>
              <a:t>Click to edit Agenda items</a:t>
            </a:r>
          </a:p>
        </p:txBody>
      </p:sp>
      <p:cxnSp>
        <p:nvCxnSpPr>
          <p:cNvPr id="5" name="Straight Connector 4">
            <a:extLst>
              <a:ext uri="{FF2B5EF4-FFF2-40B4-BE49-F238E27FC236}">
                <a16:creationId xmlns:a16="http://schemas.microsoft.com/office/drawing/2014/main" id="{EAB67950-8709-4439-BCC3-F372E9FB8A22}"/>
              </a:ext>
            </a:extLst>
          </p:cNvPr>
          <p:cNvCxnSpPr>
            <a:cxnSpLocks/>
          </p:cNvCxnSpPr>
          <p:nvPr/>
        </p:nvCxnSpPr>
        <p:spPr>
          <a:xfrm>
            <a:off x="8166102" y="6269376"/>
            <a:ext cx="26531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2094BDB-6592-445F-B248-45D7D9E54B94}"/>
              </a:ext>
            </a:extLst>
          </p:cNvPr>
          <p:cNvSpPr txBox="1"/>
          <p:nvPr/>
        </p:nvSpPr>
        <p:spPr>
          <a:xfrm>
            <a:off x="8491377" y="6176963"/>
            <a:ext cx="156731" cy="153888"/>
          </a:xfrm>
          <a:prstGeom prst="rect">
            <a:avLst/>
          </a:prstGeom>
          <a:noFill/>
        </p:spPr>
        <p:txBody>
          <a:bodyPr wrap="none" lIns="0" tIns="0" rIns="0" bIns="0" rtlCol="0">
            <a:spAutoFit/>
          </a:bodyPr>
          <a:lstStyle/>
          <a:p>
            <a:pPr algn="r"/>
            <a:fld id="{2312E2A4-42B5-40D8-AA87-248D1D96FAB3}" type="slidenum">
              <a:rPr lang="en-US" sz="1000" smtClean="0">
                <a:solidFill>
                  <a:srgbClr val="FFFFFF"/>
                </a:solidFill>
                <a:latin typeface="+mn-lt"/>
              </a:rPr>
              <a:pPr algn="r"/>
              <a:t>‹#›</a:t>
            </a:fld>
            <a:endParaRPr lang="en-US" sz="1800" dirty="0">
              <a:solidFill>
                <a:srgbClr val="FFFFFF"/>
              </a:solidFill>
              <a:latin typeface="+mn-lt"/>
            </a:endParaRPr>
          </a:p>
        </p:txBody>
      </p:sp>
      <p:sp>
        <p:nvSpPr>
          <p:cNvPr id="7" name="TextBox 6">
            <a:extLst>
              <a:ext uri="{FF2B5EF4-FFF2-40B4-BE49-F238E27FC236}">
                <a16:creationId xmlns:a16="http://schemas.microsoft.com/office/drawing/2014/main" id="{8323135E-2AF9-4882-A9C3-FBAF56AF5EDD}"/>
              </a:ext>
            </a:extLst>
          </p:cNvPr>
          <p:cNvSpPr txBox="1"/>
          <p:nvPr/>
        </p:nvSpPr>
        <p:spPr>
          <a:xfrm>
            <a:off x="7340057" y="6365346"/>
            <a:ext cx="1308051" cy="115416"/>
          </a:xfrm>
          <a:prstGeom prst="rect">
            <a:avLst/>
          </a:prstGeom>
          <a:noFill/>
        </p:spPr>
        <p:txBody>
          <a:bodyPr wrap="none" lIns="0" tIns="0" rIns="0" bIns="0" rtlCol="0">
            <a:spAutoFit/>
          </a:bodyPr>
          <a:lstStyle/>
          <a:p>
            <a:pPr algn="r"/>
            <a:r>
              <a:rPr lang="en-US" sz="750" b="0" i="0" u="none" strike="noStrike" kern="1200" baseline="0" dirty="0">
                <a:solidFill>
                  <a:schemeClr val="bg2"/>
                </a:solidFill>
                <a:latin typeface="ITC Franklin Gothic Std Book" panose="020B0504030503020204" pitchFamily="34" charset="0"/>
                <a:ea typeface="+mn-ea"/>
                <a:cs typeface="+mn-cs"/>
              </a:rPr>
              <a:t>© 2018, The Joint Commission</a:t>
            </a:r>
            <a:endParaRPr lang="en-US" sz="750" dirty="0">
              <a:solidFill>
                <a:schemeClr val="bg2"/>
              </a:solidFill>
              <a:latin typeface="ITC Franklin Gothic Std Book" panose="020B0504030503020204" pitchFamily="34" charset="0"/>
            </a:endParaRPr>
          </a:p>
        </p:txBody>
      </p:sp>
    </p:spTree>
    <p:extLst>
      <p:ext uri="{BB962C8B-B14F-4D97-AF65-F5344CB8AC3E}">
        <p14:creationId xmlns:p14="http://schemas.microsoft.com/office/powerpoint/2010/main" val="655002282"/>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genda White">
    <p:bg>
      <p:bgPr>
        <a:solidFill>
          <a:schemeClr val="bg1"/>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24CCF717-9511-4324-B552-9D99BCE09028}"/>
              </a:ext>
            </a:extLst>
          </p:cNvPr>
          <p:cNvSpPr>
            <a:spLocks noGrp="1"/>
          </p:cNvSpPr>
          <p:nvPr>
            <p:ph type="body" sz="quarter" idx="11" hasCustomPrompt="1"/>
          </p:nvPr>
        </p:nvSpPr>
        <p:spPr>
          <a:xfrm>
            <a:off x="576072" y="793840"/>
            <a:ext cx="8001000" cy="5247835"/>
          </a:xfrm>
        </p:spPr>
        <p:txBody>
          <a:bodyPr/>
          <a:lstStyle>
            <a:lvl1pPr algn="l" defTabSz="914400" rtl="0" eaLnBrk="1" latinLnBrk="0" hangingPunct="1">
              <a:lnSpc>
                <a:spcPct val="90000"/>
              </a:lnSpc>
              <a:spcBef>
                <a:spcPct val="0"/>
              </a:spcBef>
              <a:spcAft>
                <a:spcPts val="600"/>
              </a:spcAft>
              <a:buNone/>
              <a:defRPr lang="en-US" sz="4000" b="1" kern="1200" dirty="0" smtClean="0">
                <a:solidFill>
                  <a:schemeClr val="accent3"/>
                </a:solidFill>
                <a:latin typeface="Georgia" panose="02040502050405020303" pitchFamily="18" charset="0"/>
                <a:ea typeface="+mj-ea"/>
                <a:cs typeface="+mj-cs"/>
              </a:defRPr>
            </a:lvl1pPr>
            <a:lvl2pPr marL="520700" indent="-514350" algn="l" defTabSz="914400" rtl="0" eaLnBrk="1" latinLnBrk="0" hangingPunct="1">
              <a:lnSpc>
                <a:spcPct val="125000"/>
              </a:lnSpc>
              <a:spcBef>
                <a:spcPct val="0"/>
              </a:spcBef>
              <a:spcAft>
                <a:spcPts val="0"/>
              </a:spcAft>
              <a:buFont typeface="+mj-lt"/>
              <a:buAutoNum type="arabicPeriod"/>
              <a:tabLst/>
              <a:defRPr lang="en-US" sz="4000" kern="1200" dirty="0" smtClean="0">
                <a:solidFill>
                  <a:schemeClr val="tx2"/>
                </a:solidFill>
                <a:latin typeface="Georgia" panose="02040502050405020303" pitchFamily="18" charset="0"/>
                <a:ea typeface="+mj-ea"/>
                <a:cs typeface="+mj-cs"/>
              </a:defRPr>
            </a:lvl2pPr>
            <a:lvl3pPr marL="569913"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3pPr>
            <a:lvl4pPr marL="858837" indent="0" algn="l" defTabSz="914400" rtl="0" eaLnBrk="1" latinLnBrk="0" hangingPunct="1">
              <a:lnSpc>
                <a:spcPct val="90000"/>
              </a:lnSpc>
              <a:spcBef>
                <a:spcPct val="0"/>
              </a:spcBef>
              <a:buNone/>
              <a:defRPr lang="en-US" sz="2500" kern="1200" dirty="0" smtClean="0">
                <a:solidFill>
                  <a:schemeClr val="bg1"/>
                </a:solidFill>
                <a:latin typeface="Georgia" panose="02040502050405020303" pitchFamily="18" charset="0"/>
                <a:ea typeface="+mj-ea"/>
                <a:cs typeface="+mj-cs"/>
              </a:defRPr>
            </a:lvl4pPr>
            <a:lvl5pPr marL="1144587" indent="0" algn="l" defTabSz="914400" rtl="0" eaLnBrk="1" latinLnBrk="0" hangingPunct="1">
              <a:lnSpc>
                <a:spcPct val="90000"/>
              </a:lnSpc>
              <a:spcBef>
                <a:spcPct val="0"/>
              </a:spcBef>
              <a:buNone/>
              <a:defRPr lang="en-US" sz="2500" kern="1200" dirty="0">
                <a:solidFill>
                  <a:schemeClr val="bg1"/>
                </a:solidFill>
                <a:latin typeface="Georgia" panose="02040502050405020303" pitchFamily="18" charset="0"/>
                <a:ea typeface="+mj-ea"/>
                <a:cs typeface="+mj-cs"/>
              </a:defRPr>
            </a:lvl5pPr>
          </a:lstStyle>
          <a:p>
            <a:pPr lvl="0"/>
            <a:r>
              <a:rPr lang="en-US" dirty="0"/>
              <a:t>Click to add Agenda</a:t>
            </a:r>
          </a:p>
          <a:p>
            <a:pPr lvl="1"/>
            <a:r>
              <a:rPr lang="en-US" dirty="0"/>
              <a:t>Click to edit Agenda items</a:t>
            </a:r>
          </a:p>
        </p:txBody>
      </p:sp>
      <p:pic>
        <p:nvPicPr>
          <p:cNvPr id="6" name="Logo">
            <a:extLst>
              <a:ext uri="{FF2B5EF4-FFF2-40B4-BE49-F238E27FC236}">
                <a16:creationId xmlns:a16="http://schemas.microsoft.com/office/drawing/2014/main" id="{84E8128F-1100-4740-89A3-DB5636F58A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4329" y="459719"/>
            <a:ext cx="1594189" cy="273680"/>
          </a:xfrm>
          <a:prstGeom prst="rect">
            <a:avLst/>
          </a:prstGeom>
        </p:spPr>
      </p:pic>
    </p:spTree>
    <p:extLst>
      <p:ext uri="{BB962C8B-B14F-4D97-AF65-F5344CB8AC3E}">
        <p14:creationId xmlns:p14="http://schemas.microsoft.com/office/powerpoint/2010/main" val="1120852551"/>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 Titl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1500" y="1086787"/>
            <a:ext cx="8001000" cy="914400"/>
          </a:xfrm>
        </p:spPr>
        <p:txBody>
          <a:bodyPr/>
          <a:lstStyle>
            <a:lvl1pPr>
              <a:defRPr>
                <a:solidFill>
                  <a:schemeClr val="accent1"/>
                </a:solidFill>
              </a:defRPr>
            </a:lvl1pPr>
          </a:lstStyle>
          <a:p>
            <a:r>
              <a:rPr lang="en-US" dirty="0"/>
              <a:t>Click to edit Headline</a:t>
            </a:r>
          </a:p>
        </p:txBody>
      </p:sp>
      <p:sp>
        <p:nvSpPr>
          <p:cNvPr id="6" name="Text Placeholder 10">
            <a:extLst>
              <a:ext uri="{FF2B5EF4-FFF2-40B4-BE49-F238E27FC236}">
                <a16:creationId xmlns:a16="http://schemas.microsoft.com/office/drawing/2014/main" id="{40459803-74B8-4F1F-855C-15E89D268225}"/>
              </a:ext>
            </a:extLst>
          </p:cNvPr>
          <p:cNvSpPr>
            <a:spLocks noGrp="1"/>
          </p:cNvSpPr>
          <p:nvPr>
            <p:ph type="body" sz="quarter" idx="12"/>
          </p:nvPr>
        </p:nvSpPr>
        <p:spPr>
          <a:xfrm>
            <a:off x="576072" y="2194560"/>
            <a:ext cx="8001000" cy="3657600"/>
          </a:xfrm>
        </p:spPr>
        <p:txBody>
          <a:bodyPr/>
          <a:lstStyle>
            <a:lvl1pPr>
              <a:spcAft>
                <a:spcPts val="800"/>
              </a:spcAft>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4">
            <a:extLst>
              <a:ext uri="{FF2B5EF4-FFF2-40B4-BE49-F238E27FC236}">
                <a16:creationId xmlns:a16="http://schemas.microsoft.com/office/drawing/2014/main" id="{19795904-85F9-4714-852B-9A454A06C805}"/>
              </a:ext>
            </a:extLst>
          </p:cNvPr>
          <p:cNvSpPr>
            <a:spLocks noGrp="1"/>
          </p:cNvSpPr>
          <p:nvPr>
            <p:ph type="body" sz="quarter" idx="10" hasCustomPrompt="1"/>
          </p:nvPr>
        </p:nvSpPr>
        <p:spPr>
          <a:xfrm>
            <a:off x="571500" y="467501"/>
            <a:ext cx="6172200" cy="334474"/>
          </a:xfrm>
        </p:spPr>
        <p:txBody>
          <a:bodyPr>
            <a:noAutofit/>
          </a:bodyPr>
          <a:lstStyle>
            <a:lvl1pPr marL="0" indent="0">
              <a:spcAft>
                <a:spcPts val="0"/>
              </a:spcAft>
              <a:buNone/>
              <a:defRPr lang="en-US" sz="20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Section Header</a:t>
            </a:r>
          </a:p>
        </p:txBody>
      </p:sp>
    </p:spTree>
    <p:extLst>
      <p:ext uri="{BB962C8B-B14F-4D97-AF65-F5344CB8AC3E}">
        <p14:creationId xmlns:p14="http://schemas.microsoft.com/office/powerpoint/2010/main" val="1858155368"/>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 Bullets">
    <p:spTree>
      <p:nvGrpSpPr>
        <p:cNvPr id="1" name=""/>
        <p:cNvGrpSpPr/>
        <p:nvPr/>
      </p:nvGrpSpPr>
      <p:grpSpPr>
        <a:xfrm>
          <a:off x="0" y="0"/>
          <a:ext cx="0" cy="0"/>
          <a:chOff x="0" y="0"/>
          <a:chExt cx="0" cy="0"/>
        </a:xfrm>
      </p:grpSpPr>
      <p:pic>
        <p:nvPicPr>
          <p:cNvPr id="4" name="Picture 3" hidden="1">
            <a:extLst>
              <a:ext uri="{FF2B5EF4-FFF2-40B4-BE49-F238E27FC236}">
                <a16:creationId xmlns:a16="http://schemas.microsoft.com/office/drawing/2014/main" id="{1B7F65A9-503A-4D11-8DE0-432C3E30C4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ext Placeholder 8">
            <a:extLst>
              <a:ext uri="{FF2B5EF4-FFF2-40B4-BE49-F238E27FC236}">
                <a16:creationId xmlns:a16="http://schemas.microsoft.com/office/drawing/2014/main" id="{24CCF717-9511-4324-B552-9D99BCE09028}"/>
              </a:ext>
            </a:extLst>
          </p:cNvPr>
          <p:cNvSpPr>
            <a:spLocks noGrp="1"/>
          </p:cNvSpPr>
          <p:nvPr>
            <p:ph type="body" sz="quarter" idx="11" hasCustomPrompt="1"/>
          </p:nvPr>
        </p:nvSpPr>
        <p:spPr>
          <a:xfrm>
            <a:off x="571500" y="1676400"/>
            <a:ext cx="8001000" cy="4530270"/>
          </a:xfrm>
        </p:spPr>
        <p:txBody>
          <a:bodyPr/>
          <a:lstStyle>
            <a:lvl1pPr>
              <a:spcBef>
                <a:spcPts val="0"/>
              </a:spcBef>
              <a:defRPr/>
            </a:lvl1pPr>
            <a:lvl2pPr>
              <a:spcBef>
                <a:spcPts val="0"/>
              </a:spcBef>
              <a:defRPr/>
            </a:lvl2pPr>
            <a:lvl3pPr>
              <a:spcBef>
                <a:spcPts val="0"/>
              </a:spcBef>
              <a:defRPr/>
            </a:lvl3pPr>
            <a:lvl4pPr marL="804863" indent="-228600">
              <a:spcBef>
                <a:spcPts val="0"/>
              </a:spcBef>
              <a:tabLst/>
              <a:defRPr/>
            </a:lvl4pPr>
            <a:lvl5pPr>
              <a:spcBef>
                <a:spcPts val="0"/>
              </a:spcBef>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4">
            <a:extLst>
              <a:ext uri="{FF2B5EF4-FFF2-40B4-BE49-F238E27FC236}">
                <a16:creationId xmlns:a16="http://schemas.microsoft.com/office/drawing/2014/main" id="{19795904-85F9-4714-852B-9A454A06C805}"/>
              </a:ext>
            </a:extLst>
          </p:cNvPr>
          <p:cNvSpPr>
            <a:spLocks noGrp="1"/>
          </p:cNvSpPr>
          <p:nvPr>
            <p:ph type="body" sz="quarter" idx="10" hasCustomPrompt="1"/>
          </p:nvPr>
        </p:nvSpPr>
        <p:spPr>
          <a:xfrm>
            <a:off x="571500" y="467501"/>
            <a:ext cx="6172200" cy="334474"/>
          </a:xfrm>
        </p:spPr>
        <p:txBody>
          <a:bodyPr>
            <a:noAutofit/>
          </a:bodyPr>
          <a:lstStyle>
            <a:lvl1pPr marL="0" indent="0">
              <a:spcAft>
                <a:spcPts val="0"/>
              </a:spcAft>
              <a:buNone/>
              <a:defRPr lang="en-US" sz="2000" kern="1200" dirty="0" smtClean="0">
                <a:solidFill>
                  <a:schemeClr val="tx2"/>
                </a:solidFill>
                <a:latin typeface="Georgia" panose="02040502050405020303" pitchFamily="18" charset="0"/>
                <a:ea typeface="+mj-ea"/>
                <a:cs typeface="+mj-cs"/>
              </a:defRPr>
            </a:lvl1pPr>
            <a:lvl2pPr marL="0" indent="0">
              <a:lnSpc>
                <a:spcPct val="100000"/>
              </a:lnSpc>
              <a:spcBef>
                <a:spcPts val="100"/>
              </a:spcBef>
              <a:buNone/>
              <a:defRPr lang="en-US" sz="1300" kern="1200" dirty="0" smtClean="0">
                <a:solidFill>
                  <a:schemeClr val="accent3"/>
                </a:solidFill>
                <a:latin typeface="ITC Franklin Gothic Std Book" panose="020B0504030503020204" pitchFamily="34" charset="0"/>
                <a:ea typeface="+mj-ea"/>
                <a:cs typeface="+mj-cs"/>
              </a:defRPr>
            </a:lvl2pPr>
            <a:lvl3pPr>
              <a:defRPr lang="en-US" sz="2500" kern="1200" dirty="0" smtClean="0">
                <a:solidFill>
                  <a:schemeClr val="tx2"/>
                </a:solidFill>
                <a:latin typeface="Georgia" panose="02040502050405020303" pitchFamily="18" charset="0"/>
                <a:ea typeface="+mj-ea"/>
                <a:cs typeface="+mj-cs"/>
              </a:defRPr>
            </a:lvl3pPr>
            <a:lvl4pPr>
              <a:defRPr lang="en-US" sz="2500" kern="1200" dirty="0" smtClean="0">
                <a:solidFill>
                  <a:schemeClr val="tx2"/>
                </a:solidFill>
                <a:latin typeface="Georgia" panose="02040502050405020303" pitchFamily="18" charset="0"/>
                <a:ea typeface="+mj-ea"/>
                <a:cs typeface="+mj-cs"/>
              </a:defRPr>
            </a:lvl4pPr>
            <a:lvl5pPr>
              <a:defRPr lang="en-US" sz="2500" kern="1200" dirty="0">
                <a:solidFill>
                  <a:schemeClr val="tx2"/>
                </a:solidFill>
                <a:latin typeface="Georgia" panose="02040502050405020303" pitchFamily="18" charset="0"/>
                <a:ea typeface="+mj-ea"/>
                <a:cs typeface="+mj-cs"/>
              </a:defRPr>
            </a:lvl5pPr>
          </a:lstStyle>
          <a:p>
            <a:pPr lvl="0"/>
            <a:r>
              <a:rPr lang="en-US" dirty="0"/>
              <a:t>Section Header</a:t>
            </a:r>
          </a:p>
        </p:txBody>
      </p:sp>
      <p:sp>
        <p:nvSpPr>
          <p:cNvPr id="10" name="Text Placeholder 7"/>
          <p:cNvSpPr>
            <a:spLocks noGrp="1"/>
          </p:cNvSpPr>
          <p:nvPr>
            <p:ph type="body" sz="quarter" idx="12" hasCustomPrompt="1"/>
          </p:nvPr>
        </p:nvSpPr>
        <p:spPr>
          <a:xfrm>
            <a:off x="571500" y="777240"/>
            <a:ext cx="6172200" cy="342396"/>
          </a:xfrm>
        </p:spPr>
        <p:txBody>
          <a:bodyPr/>
          <a:lstStyle>
            <a:lvl1pPr marL="0" indent="0">
              <a:buNone/>
              <a:defRPr sz="1300">
                <a:solidFill>
                  <a:schemeClr val="accent3"/>
                </a:solidFill>
              </a:defRPr>
            </a:lvl1pPr>
          </a:lstStyle>
          <a:p>
            <a:pPr lvl="0"/>
            <a:r>
              <a:rPr lang="en-US" dirty="0"/>
              <a:t>Optional Subhead</a:t>
            </a:r>
          </a:p>
        </p:txBody>
      </p:sp>
    </p:spTree>
    <p:extLst>
      <p:ext uri="{BB962C8B-B14F-4D97-AF65-F5344CB8AC3E}">
        <p14:creationId xmlns:p14="http://schemas.microsoft.com/office/powerpoint/2010/main" val="223979001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500" y="1089389"/>
            <a:ext cx="8019288" cy="914400"/>
          </a:xfrm>
          <a:prstGeom prst="rect">
            <a:avLst/>
          </a:prstGeom>
        </p:spPr>
        <p:txBody>
          <a:bodyPr vert="horz" lIns="0" tIns="0" rIns="0" bIns="0" rtlCol="0" anchor="b" anchorCtr="0">
            <a:noAutofit/>
          </a:bodyPr>
          <a:lstStyle/>
          <a:p>
            <a:r>
              <a:rPr lang="en-US" dirty="0"/>
              <a:t>Click to edit Headline</a:t>
            </a:r>
          </a:p>
        </p:txBody>
      </p:sp>
      <p:sp>
        <p:nvSpPr>
          <p:cNvPr id="3" name="Text Placeholder 2"/>
          <p:cNvSpPr>
            <a:spLocks noGrp="1"/>
          </p:cNvSpPr>
          <p:nvPr>
            <p:ph type="body" idx="1"/>
          </p:nvPr>
        </p:nvSpPr>
        <p:spPr>
          <a:xfrm>
            <a:off x="571500" y="2194560"/>
            <a:ext cx="8019288" cy="3657600"/>
          </a:xfrm>
          <a:prstGeom prst="rect">
            <a:avLst/>
          </a:prstGeom>
        </p:spPr>
        <p:txBody>
          <a:bodyPr vert="horz" lIns="0" tIns="0" rIns="0" bIns="0" rtlCol="0">
            <a:no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Logo">
            <a:extLst>
              <a:ext uri="{FF2B5EF4-FFF2-40B4-BE49-F238E27FC236}">
                <a16:creationId xmlns:a16="http://schemas.microsoft.com/office/drawing/2014/main" id="{E5C16F8A-0030-4F3F-9EF9-88F8401D20D4}"/>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6984329" y="459719"/>
            <a:ext cx="1594189" cy="273680"/>
          </a:xfrm>
          <a:prstGeom prst="rect">
            <a:avLst/>
          </a:prstGeom>
        </p:spPr>
      </p:pic>
      <p:cxnSp>
        <p:nvCxnSpPr>
          <p:cNvPr id="11" name="Straight Connector 10">
            <a:extLst>
              <a:ext uri="{FF2B5EF4-FFF2-40B4-BE49-F238E27FC236}">
                <a16:creationId xmlns:a16="http://schemas.microsoft.com/office/drawing/2014/main" id="{EAB67950-8709-4439-BCC3-F372E9FB8A22}"/>
              </a:ext>
            </a:extLst>
          </p:cNvPr>
          <p:cNvCxnSpPr>
            <a:cxnSpLocks/>
          </p:cNvCxnSpPr>
          <p:nvPr/>
        </p:nvCxnSpPr>
        <p:spPr>
          <a:xfrm>
            <a:off x="8166102" y="6269376"/>
            <a:ext cx="2653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2094BDB-6592-445F-B248-45D7D9E54B94}"/>
              </a:ext>
            </a:extLst>
          </p:cNvPr>
          <p:cNvSpPr txBox="1"/>
          <p:nvPr/>
        </p:nvSpPr>
        <p:spPr>
          <a:xfrm>
            <a:off x="8491377" y="6176963"/>
            <a:ext cx="156731" cy="153888"/>
          </a:xfrm>
          <a:prstGeom prst="rect">
            <a:avLst/>
          </a:prstGeom>
          <a:noFill/>
        </p:spPr>
        <p:txBody>
          <a:bodyPr wrap="none" lIns="0" tIns="0" rIns="0" bIns="0" rtlCol="0">
            <a:spAutoFit/>
          </a:bodyPr>
          <a:lstStyle/>
          <a:p>
            <a:pPr algn="r"/>
            <a:fld id="{2312E2A4-42B5-40D8-AA87-248D1D96FAB3}" type="slidenum">
              <a:rPr lang="en-US" sz="1000" smtClean="0">
                <a:solidFill>
                  <a:schemeClr val="tx1"/>
                </a:solidFill>
                <a:latin typeface="+mn-lt"/>
              </a:rPr>
              <a:pPr algn="r"/>
              <a:t>‹#›</a:t>
            </a:fld>
            <a:endParaRPr lang="en-US" sz="1800" dirty="0">
              <a:solidFill>
                <a:schemeClr val="tx1"/>
              </a:solidFill>
              <a:latin typeface="+mn-lt"/>
            </a:endParaRPr>
          </a:p>
        </p:txBody>
      </p:sp>
      <p:sp>
        <p:nvSpPr>
          <p:cNvPr id="14" name="TextBox 13">
            <a:extLst>
              <a:ext uri="{FF2B5EF4-FFF2-40B4-BE49-F238E27FC236}">
                <a16:creationId xmlns:a16="http://schemas.microsoft.com/office/drawing/2014/main" id="{8323135E-2AF9-4882-A9C3-FBAF56AF5EDD}"/>
              </a:ext>
            </a:extLst>
          </p:cNvPr>
          <p:cNvSpPr txBox="1"/>
          <p:nvPr/>
        </p:nvSpPr>
        <p:spPr>
          <a:xfrm>
            <a:off x="7340057" y="6365346"/>
            <a:ext cx="1308051" cy="115416"/>
          </a:xfrm>
          <a:prstGeom prst="rect">
            <a:avLst/>
          </a:prstGeom>
          <a:noFill/>
        </p:spPr>
        <p:txBody>
          <a:bodyPr wrap="none" lIns="0" tIns="0" rIns="0" bIns="0" rtlCol="0">
            <a:spAutoFit/>
          </a:bodyPr>
          <a:lstStyle/>
          <a:p>
            <a:pPr algn="r"/>
            <a:r>
              <a:rPr lang="en-US" sz="750" b="0" i="0" u="none" strike="noStrike" kern="1200" baseline="0" dirty="0">
                <a:solidFill>
                  <a:schemeClr val="bg2"/>
                </a:solidFill>
                <a:latin typeface="ITC Franklin Gothic Std Book" panose="020B0504030503020204" pitchFamily="34" charset="0"/>
                <a:ea typeface="+mn-ea"/>
                <a:cs typeface="+mn-cs"/>
              </a:rPr>
              <a:t>© 2018, The Joint Commission</a:t>
            </a:r>
            <a:endParaRPr lang="en-US" sz="750" dirty="0">
              <a:solidFill>
                <a:schemeClr val="bg2"/>
              </a:solidFill>
              <a:latin typeface="ITC Franklin Gothic Std Book" panose="020B0504030503020204" pitchFamily="34" charset="0"/>
            </a:endParaRPr>
          </a:p>
        </p:txBody>
      </p:sp>
    </p:spTree>
    <p:extLst>
      <p:ext uri="{BB962C8B-B14F-4D97-AF65-F5344CB8AC3E}">
        <p14:creationId xmlns:p14="http://schemas.microsoft.com/office/powerpoint/2010/main" val="18298188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9" r:id="rId4"/>
    <p:sldLayoutId id="2147483694" r:id="rId5"/>
    <p:sldLayoutId id="2147483671" r:id="rId6"/>
    <p:sldLayoutId id="2147483680" r:id="rId7"/>
    <p:sldLayoutId id="2147483662" r:id="rId8"/>
    <p:sldLayoutId id="2147483669" r:id="rId9"/>
    <p:sldLayoutId id="2147483698" r:id="rId10"/>
    <p:sldLayoutId id="2147483668" r:id="rId11"/>
    <p:sldLayoutId id="2147483682" r:id="rId12"/>
    <p:sldLayoutId id="2147483684" r:id="rId13"/>
    <p:sldLayoutId id="2147483686" r:id="rId14"/>
    <p:sldLayoutId id="2147483673" r:id="rId15"/>
    <p:sldLayoutId id="2147483672" r:id="rId16"/>
    <p:sldLayoutId id="2147483688" r:id="rId17"/>
    <p:sldLayoutId id="2147483689" r:id="rId18"/>
    <p:sldLayoutId id="2147483690" r:id="rId19"/>
    <p:sldLayoutId id="2147483666" r:id="rId20"/>
    <p:sldLayoutId id="2147483692" r:id="rId21"/>
    <p:sldLayoutId id="2147483693" r:id="rId22"/>
    <p:sldLayoutId id="2147483696" r:id="rId23"/>
    <p:sldLayoutId id="2147483697" r:id="rId24"/>
    <p:sldLayoutId id="2147483699" r:id="rId25"/>
  </p:sldLayoutIdLst>
  <p:txStyles>
    <p:titleStyle>
      <a:lvl1pPr algn="l" defTabSz="914400" rtl="0" eaLnBrk="1" latinLnBrk="0" hangingPunct="1">
        <a:lnSpc>
          <a:spcPct val="120000"/>
        </a:lnSpc>
        <a:spcBef>
          <a:spcPct val="0"/>
        </a:spcBef>
        <a:buNone/>
        <a:defRPr sz="2500" kern="1200">
          <a:solidFill>
            <a:schemeClr val="accent1"/>
          </a:solidFill>
          <a:latin typeface="Georgia" panose="02040502050405020303" pitchFamily="18" charset="0"/>
          <a:ea typeface="+mj-ea"/>
          <a:cs typeface="+mj-cs"/>
        </a:defRPr>
      </a:lvl1pPr>
    </p:titleStyle>
    <p:bodyStyle>
      <a:lvl1pPr marL="233363" indent="-233363" algn="l" defTabSz="914400" rtl="0" eaLnBrk="1" latinLnBrk="0" hangingPunct="1">
        <a:lnSpc>
          <a:spcPct val="100000"/>
        </a:lnSpc>
        <a:spcBef>
          <a:spcPts val="0"/>
        </a:spcBef>
        <a:spcAft>
          <a:spcPts val="800"/>
        </a:spcAft>
        <a:buClr>
          <a:schemeClr val="accent3"/>
        </a:buClr>
        <a:buFont typeface="AppleSymbols"/>
        <a:buChar char="⎻"/>
        <a:tabLst/>
        <a:defRPr sz="1700" kern="1200">
          <a:solidFill>
            <a:schemeClr val="tx1"/>
          </a:solidFill>
          <a:latin typeface="ITC Franklin Gothic Std Book" panose="020B0504030503020204" pitchFamily="34" charset="0"/>
          <a:ea typeface="+mn-ea"/>
          <a:cs typeface="+mn-cs"/>
        </a:defRPr>
      </a:lvl1pPr>
      <a:lvl2pPr marL="233363" indent="-233363" algn="l" defTabSz="914400" rtl="0" eaLnBrk="1" latinLnBrk="0" hangingPunct="1">
        <a:lnSpc>
          <a:spcPct val="100000"/>
        </a:lnSpc>
        <a:spcBef>
          <a:spcPts val="0"/>
        </a:spcBef>
        <a:spcAft>
          <a:spcPts val="500"/>
        </a:spcAft>
        <a:buClr>
          <a:schemeClr val="accent3"/>
        </a:buClr>
        <a:buFont typeface="ITC Franklin Gothic Std Book" panose="020B0504030503020204"/>
        <a:buChar char="−"/>
        <a:tabLst/>
        <a:defRPr sz="1700" kern="1200">
          <a:solidFill>
            <a:schemeClr val="tx1"/>
          </a:solidFill>
          <a:latin typeface="ITC Franklin Gothic Std Book" panose="020B0504030503020204" pitchFamily="34" charset="0"/>
          <a:ea typeface="+mn-ea"/>
          <a:cs typeface="+mn-cs"/>
        </a:defRPr>
      </a:lvl2pPr>
      <a:lvl3pPr marL="458788" indent="-176213" algn="l" defTabSz="914400" rtl="0" eaLnBrk="1" latinLnBrk="0" hangingPunct="1">
        <a:lnSpc>
          <a:spcPct val="100000"/>
        </a:lnSpc>
        <a:spcBef>
          <a:spcPts val="0"/>
        </a:spcBef>
        <a:spcAft>
          <a:spcPts val="500"/>
        </a:spcAft>
        <a:buClr>
          <a:schemeClr val="accent3"/>
        </a:buClr>
        <a:buSzPct val="90000"/>
        <a:buFont typeface="Arial"/>
        <a:buChar char="•"/>
        <a:tabLst/>
        <a:defRPr sz="1700" kern="1200">
          <a:solidFill>
            <a:schemeClr val="tx1"/>
          </a:solidFill>
          <a:latin typeface="ITC Franklin Gothic Std Book" panose="020B0504030503020204" pitchFamily="34" charset="0"/>
          <a:ea typeface="+mn-ea"/>
          <a:cs typeface="+mn-cs"/>
        </a:defRPr>
      </a:lvl3pPr>
      <a:lvl4pPr marL="801688" indent="-225425" algn="l" defTabSz="914400" rtl="0" eaLnBrk="1" latinLnBrk="0" hangingPunct="1">
        <a:lnSpc>
          <a:spcPct val="100000"/>
        </a:lnSpc>
        <a:spcBef>
          <a:spcPts val="0"/>
        </a:spcBef>
        <a:spcAft>
          <a:spcPts val="500"/>
        </a:spcAft>
        <a:buClr>
          <a:schemeClr val="accent3"/>
        </a:buClr>
        <a:buFont typeface="ITC Franklin Gothic Std Book" panose="020B0504030503020204" pitchFamily="34" charset="0"/>
        <a:buChar char="−"/>
        <a:tabLst/>
        <a:defRPr sz="1700" kern="1200">
          <a:solidFill>
            <a:schemeClr val="tx1"/>
          </a:solidFill>
          <a:latin typeface="ITC Franklin Gothic Std Book" panose="020B0504030503020204" pitchFamily="34" charset="0"/>
          <a:ea typeface="+mn-ea"/>
          <a:cs typeface="+mn-cs"/>
        </a:defRPr>
      </a:lvl4pPr>
      <a:lvl5pPr marL="1028700" indent="-169863" algn="l" defTabSz="914400" rtl="0" eaLnBrk="1" latinLnBrk="0" hangingPunct="1">
        <a:lnSpc>
          <a:spcPct val="100000"/>
        </a:lnSpc>
        <a:spcBef>
          <a:spcPts val="0"/>
        </a:spcBef>
        <a:spcAft>
          <a:spcPts val="500"/>
        </a:spcAft>
        <a:buClr>
          <a:schemeClr val="accent3"/>
        </a:buClr>
        <a:buSzPct val="90000"/>
        <a:buFont typeface="Arial"/>
        <a:buChar char="•"/>
        <a:tabLst/>
        <a:defRPr sz="1700" kern="1200">
          <a:solidFill>
            <a:schemeClr val="tx1"/>
          </a:solidFill>
          <a:latin typeface="ITC Franklin Gothic Std Book" panose="020B05040305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5400">
          <p15:clr>
            <a:srgbClr val="F26B43"/>
          </p15:clr>
        </p15:guide>
        <p15:guide id="2" pos="360">
          <p15:clr>
            <a:srgbClr val="F26B43"/>
          </p15:clr>
        </p15:guide>
        <p15:guide id="3" orient="horz" pos="1608">
          <p15:clr>
            <a:srgbClr val="F26B43"/>
          </p15:clr>
        </p15:guide>
        <p15:guide id="4" orient="horz" pos="1776">
          <p15:clr>
            <a:srgbClr val="F26B43"/>
          </p15:clr>
        </p15:guide>
        <p15:guide id="5" orient="horz" pos="3864">
          <p15:clr>
            <a:srgbClr val="F26B43"/>
          </p15:clr>
        </p15:guide>
        <p15:guide id="6" orient="horz" pos="288">
          <p15:clr>
            <a:srgbClr val="F26B43"/>
          </p15:clr>
        </p15:guide>
        <p15:guide id="7"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4" Type="http://schemas.openxmlformats.org/officeDocument/2006/relationships/image" Target="../media/image13.e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5.xml"/><Relationship Id="rId1" Type="http://schemas.openxmlformats.org/officeDocument/2006/relationships/tags" Target="../tags/tag1.xml"/><Relationship Id="rId4" Type="http://schemas.openxmlformats.org/officeDocument/2006/relationships/image" Target="../media/image7.jpeg"/></Relationships>
</file>

<file path=ppt/slides/_rels/slide4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5.xml"/><Relationship Id="rId1" Type="http://schemas.openxmlformats.org/officeDocument/2006/relationships/tags" Target="../tags/tag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8D0E296-9836-4EED-8E44-A0EE0103D2CC}"/>
              </a:ext>
            </a:extLst>
          </p:cNvPr>
          <p:cNvSpPr>
            <a:spLocks noGrp="1"/>
          </p:cNvSpPr>
          <p:nvPr>
            <p:ph type="title"/>
          </p:nvPr>
        </p:nvSpPr>
        <p:spPr>
          <a:xfrm>
            <a:off x="751921" y="1150570"/>
            <a:ext cx="7701643" cy="1201912"/>
          </a:xfrm>
        </p:spPr>
        <p:txBody>
          <a:bodyPr/>
          <a:lstStyle/>
          <a:p>
            <a:pPr algn="ctr"/>
            <a:r>
              <a:rPr lang="en-US" sz="3600" b="1" dirty="0">
                <a:latin typeface="Arial" panose="020B0604020202020204" pitchFamily="34" charset="0"/>
                <a:cs typeface="Arial" panose="020B0604020202020204" pitchFamily="34" charset="0"/>
              </a:rPr>
              <a:t>Joint Commission Updates</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 Medical Equipment Standards</a:t>
            </a:r>
            <a:r>
              <a:rPr lang="en-US" sz="36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C64F41BF-AA2B-4F66-947B-077988386CF4}"/>
              </a:ext>
            </a:extLst>
          </p:cNvPr>
          <p:cNvSpPr>
            <a:spLocks noGrp="1"/>
          </p:cNvSpPr>
          <p:nvPr>
            <p:ph type="body" sz="quarter" idx="12"/>
          </p:nvPr>
        </p:nvSpPr>
        <p:spPr>
          <a:xfrm>
            <a:off x="4287588" y="4549827"/>
            <a:ext cx="4325816" cy="773724"/>
          </a:xfrm>
        </p:spPr>
        <p:txBody>
          <a:bodyPr/>
          <a:lstStyle/>
          <a:p>
            <a:pPr algn="r"/>
            <a:r>
              <a:rPr lang="en-US" sz="1800" dirty="0">
                <a:solidFill>
                  <a:schemeClr val="tx1"/>
                </a:solidFill>
                <a:latin typeface="Arial" panose="020B0604020202020204" pitchFamily="34" charset="0"/>
                <a:cs typeface="Arial" panose="020B0604020202020204" pitchFamily="34" charset="0"/>
              </a:rPr>
              <a:t>Herman A. McKenzie, MBA, CHSP</a:t>
            </a:r>
          </a:p>
          <a:p>
            <a:pPr algn="r"/>
            <a:r>
              <a:rPr lang="en-US" sz="1800" dirty="0">
                <a:solidFill>
                  <a:schemeClr val="tx1"/>
                </a:solidFill>
                <a:latin typeface="Arial" panose="020B0604020202020204" pitchFamily="34" charset="0"/>
                <a:cs typeface="Arial" panose="020B0604020202020204" pitchFamily="34" charset="0"/>
              </a:rPr>
              <a:t> Director</a:t>
            </a:r>
          </a:p>
          <a:p>
            <a:pPr algn="r"/>
            <a:r>
              <a:rPr lang="en-US" sz="1800" dirty="0">
                <a:solidFill>
                  <a:schemeClr val="tx1"/>
                </a:solidFill>
                <a:latin typeface="Arial" panose="020B0604020202020204" pitchFamily="34" charset="0"/>
                <a:cs typeface="Arial" panose="020B0604020202020204" pitchFamily="34" charset="0"/>
              </a:rPr>
              <a:t>Department of Engineering</a:t>
            </a:r>
          </a:p>
        </p:txBody>
      </p:sp>
      <p:sp>
        <p:nvSpPr>
          <p:cNvPr id="5" name="Text Placeholder 4">
            <a:extLst>
              <a:ext uri="{FF2B5EF4-FFF2-40B4-BE49-F238E27FC236}">
                <a16:creationId xmlns:a16="http://schemas.microsoft.com/office/drawing/2014/main" id="{A44D55BC-616F-44E5-8D2F-B7057E400C75}"/>
              </a:ext>
            </a:extLst>
          </p:cNvPr>
          <p:cNvSpPr>
            <a:spLocks noGrp="1"/>
          </p:cNvSpPr>
          <p:nvPr>
            <p:ph type="body" sz="quarter" idx="13"/>
          </p:nvPr>
        </p:nvSpPr>
        <p:spPr/>
        <p:txBody>
          <a:bodyPr/>
          <a:lstStyle/>
          <a:p>
            <a:r>
              <a:rPr lang="en-US" sz="1600" dirty="0">
                <a:latin typeface="Arial" panose="020B0604020202020204" pitchFamily="34" charset="0"/>
                <a:cs typeface="Arial" panose="020B0604020202020204" pitchFamily="34" charset="0"/>
              </a:rPr>
              <a:t>September 28, 2019</a:t>
            </a:r>
          </a:p>
        </p:txBody>
      </p:sp>
    </p:spTree>
    <p:extLst>
      <p:ext uri="{BB962C8B-B14F-4D97-AF65-F5344CB8AC3E}">
        <p14:creationId xmlns:p14="http://schemas.microsoft.com/office/powerpoint/2010/main" val="1184670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74" y="702505"/>
            <a:ext cx="7063740" cy="10515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rtlCol="0" anchor="ctr" anchorCtr="0" compatLnSpc="1">
            <a:prstTxWarp prst="textNoShape">
              <a:avLst/>
            </a:prstTxWarp>
            <a:noAutofit/>
          </a:bodyPr>
          <a:lstStyle/>
          <a:p>
            <a:pPr defTabSz="342900" fontAlgn="base">
              <a:spcAft>
                <a:spcPct val="0"/>
              </a:spcAft>
            </a:pPr>
            <a:r>
              <a:rPr lang="en-US" sz="3600" b="1" dirty="0">
                <a:solidFill>
                  <a:srgbClr val="002060"/>
                </a:solidFill>
                <a:latin typeface="Arial" panose="020B0604020202020204" pitchFamily="34" charset="0"/>
                <a:cs typeface="Arial" panose="020B0604020202020204" pitchFamily="34" charset="0"/>
              </a:rPr>
              <a:t>Suicide Prevention</a:t>
            </a:r>
          </a:p>
        </p:txBody>
      </p:sp>
      <p:sp>
        <p:nvSpPr>
          <p:cNvPr id="3" name="Content Placeholder 2"/>
          <p:cNvSpPr>
            <a:spLocks noGrp="1"/>
          </p:cNvSpPr>
          <p:nvPr>
            <p:ph idx="1"/>
          </p:nvPr>
        </p:nvSpPr>
        <p:spPr>
          <a:xfrm>
            <a:off x="598444" y="1616686"/>
            <a:ext cx="7938888" cy="2978944"/>
          </a:xfrm>
        </p:spPr>
        <p:txBody>
          <a:bodyPr>
            <a:noAutofit/>
          </a:bodyPr>
          <a:lstStyle/>
          <a:p>
            <a:pPr>
              <a:spcAft>
                <a:spcPts val="18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Will provide guidance on what constitutes adequate safeguards to prevent suicide, an expert panel has been assembled with representatives from provider organizations, experts in suicide prevention and the design of behavioral health care facilities, Joint Commission surveyors and staff, and representatives from the Centers for Medicare &amp; Medicaid Services (CMS). </a:t>
            </a:r>
          </a:p>
          <a:p>
            <a:pPr>
              <a:spcAft>
                <a:spcPts val="18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Organizations should become familiar with the panel’s recommendations, which now distinguish the requirements for different types of health care facilities and areas within psychiatric units. </a:t>
            </a:r>
          </a:p>
          <a:p>
            <a:pPr marL="0" indent="0">
              <a:spcAft>
                <a:spcPts val="1800"/>
              </a:spcAft>
              <a:buNone/>
            </a:pPr>
            <a:r>
              <a:rPr lang="en-US" sz="2000" b="1" dirty="0">
                <a:latin typeface="Arial" panose="020B0604020202020204" pitchFamily="34" charset="0"/>
                <a:cs typeface="Arial" panose="020B0604020202020204" pitchFamily="34" charset="0"/>
              </a:rPr>
              <a:t>Settings: Psychiatric hospitals, psychiatric units within general hospitals, general medical/surgical wards, emergency departments</a:t>
            </a:r>
            <a:endParaRPr lang="en-US" sz="2000" dirty="0">
              <a:latin typeface="Arial" panose="020B0604020202020204" pitchFamily="34" charset="0"/>
              <a:cs typeface="Arial" panose="020B0604020202020204" pitchFamily="34" charset="0"/>
            </a:endParaRPr>
          </a:p>
          <a:p>
            <a:pPr marL="342900" indent="-342900">
              <a:spcAft>
                <a:spcPts val="1800"/>
              </a:spcAft>
              <a:buFont typeface="Wingdings" panose="05000000000000000000" pitchFamily="2" charset="2"/>
              <a:buChar char="§"/>
            </a:pPr>
            <a:endParaRPr lang="en-US" sz="2000" dirty="0">
              <a:solidFill>
                <a:schemeClr val="tx2">
                  <a:lumMod val="50000"/>
                </a:schemeClr>
              </a:solidFill>
              <a:latin typeface="Arial" panose="020B0604020202020204" pitchFamily="34" charset="0"/>
              <a:cs typeface="Arial" panose="020B0604020202020204" pitchFamily="34" charset="0"/>
            </a:endParaRPr>
          </a:p>
          <a:p>
            <a:pPr>
              <a:spcAft>
                <a:spcPts val="1800"/>
              </a:spcAft>
            </a:pPr>
            <a:endParaRPr lang="en-US" sz="20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2671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693" y="1062990"/>
            <a:ext cx="7063740" cy="10515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rtlCol="0" anchor="ctr" anchorCtr="0" compatLnSpc="1">
            <a:prstTxWarp prst="textNoShape">
              <a:avLst/>
            </a:prstTxWarp>
            <a:noAutofit/>
          </a:bodyPr>
          <a:lstStyle/>
          <a:p>
            <a:pPr defTabSz="342900" fontAlgn="base">
              <a:spcAft>
                <a:spcPct val="0"/>
              </a:spcAft>
            </a:pPr>
            <a:r>
              <a:rPr lang="en-US" sz="3600" b="1" dirty="0">
                <a:solidFill>
                  <a:srgbClr val="002060"/>
                </a:solidFill>
                <a:latin typeface="Arial" panose="020B0604020202020204" pitchFamily="34" charset="0"/>
                <a:cs typeface="Arial" panose="020B0604020202020204" pitchFamily="34" charset="0"/>
              </a:rPr>
              <a:t>Sterile Compounding </a:t>
            </a:r>
          </a:p>
        </p:txBody>
      </p:sp>
      <p:sp>
        <p:nvSpPr>
          <p:cNvPr id="3" name="Content Placeholder 2"/>
          <p:cNvSpPr>
            <a:spLocks noGrp="1"/>
          </p:cNvSpPr>
          <p:nvPr>
            <p:ph idx="1"/>
          </p:nvPr>
        </p:nvSpPr>
        <p:spPr>
          <a:xfrm>
            <a:off x="697578" y="2114550"/>
            <a:ext cx="7452891" cy="3028950"/>
          </a:xfrm>
        </p:spPr>
        <p:txBody>
          <a:bodyPr>
            <a:normAutofit fontScale="25000" lnSpcReduction="20000"/>
          </a:bodyPr>
          <a:lstStyle/>
          <a:p>
            <a:pPr>
              <a:spcAft>
                <a:spcPts val="1800"/>
              </a:spcAft>
              <a:buFont typeface="Wingdings" panose="05000000000000000000" pitchFamily="2" charset="2"/>
              <a:buChar char="§"/>
            </a:pPr>
            <a:r>
              <a:rPr lang="en-US" sz="7400" dirty="0">
                <a:latin typeface="Arial" panose="020B0604020202020204" pitchFamily="34" charset="0"/>
                <a:cs typeface="Arial" panose="020B0604020202020204" pitchFamily="34" charset="0"/>
              </a:rPr>
              <a:t>As seen in recent media reports, despite increased regulations, incidents of contamination continue to occur. </a:t>
            </a:r>
          </a:p>
          <a:p>
            <a:pPr>
              <a:spcAft>
                <a:spcPts val="1800"/>
              </a:spcAft>
              <a:buFont typeface="Wingdings" panose="05000000000000000000" pitchFamily="2" charset="2"/>
              <a:buChar char="§"/>
            </a:pPr>
            <a:r>
              <a:rPr lang="en-US" sz="7400" dirty="0">
                <a:latin typeface="Arial" panose="020B0604020202020204" pitchFamily="34" charset="0"/>
                <a:cs typeface="Arial" panose="020B0604020202020204" pitchFamily="34" charset="0"/>
              </a:rPr>
              <a:t>Expect the survey team to spend additional time in evaluating compounding services within your organization, including in remote ambulatory settings. </a:t>
            </a:r>
          </a:p>
          <a:p>
            <a:pPr>
              <a:spcAft>
                <a:spcPts val="1800"/>
              </a:spcAft>
              <a:buFont typeface="Wingdings" panose="05000000000000000000" pitchFamily="2" charset="2"/>
              <a:buChar char="§"/>
            </a:pPr>
            <a:r>
              <a:rPr lang="en-US" sz="7400" dirty="0">
                <a:latin typeface="Arial" panose="020B0604020202020204" pitchFamily="34" charset="0"/>
                <a:cs typeface="Arial" panose="020B0604020202020204" pitchFamily="34" charset="0"/>
              </a:rPr>
              <a:t>For home care organizations, the new “Medication Compounding” standards chapter will be utilized to evaluate compliance. </a:t>
            </a:r>
          </a:p>
          <a:p>
            <a:pPr marL="0" indent="0">
              <a:spcAft>
                <a:spcPts val="1800"/>
              </a:spcAft>
              <a:buNone/>
            </a:pPr>
            <a:r>
              <a:rPr lang="en-US" sz="7400" b="1" dirty="0">
                <a:latin typeface="Arial" panose="020B0604020202020204" pitchFamily="34" charset="0"/>
                <a:cs typeface="Arial" panose="020B0604020202020204" pitchFamily="34" charset="0"/>
              </a:rPr>
              <a:t>Programs: Hospitals, Critical Access Hospitals, Home Care</a:t>
            </a:r>
            <a:endParaRPr lang="en-US" sz="7400" dirty="0">
              <a:latin typeface="Arial" panose="020B0604020202020204" pitchFamily="34" charset="0"/>
              <a:cs typeface="Arial" panose="020B0604020202020204" pitchFamily="34" charset="0"/>
            </a:endParaRPr>
          </a:p>
          <a:p>
            <a:pPr>
              <a:spcAft>
                <a:spcPts val="1800"/>
              </a:spcAft>
            </a:pPr>
            <a:endParaRPr lang="en-US" sz="21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043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7565" y="1062990"/>
            <a:ext cx="7063740" cy="10515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rtlCol="0" anchor="ctr" anchorCtr="0" compatLnSpc="1">
            <a:prstTxWarp prst="textNoShape">
              <a:avLst/>
            </a:prstTxWarp>
            <a:noAutofit/>
          </a:bodyPr>
          <a:lstStyle/>
          <a:p>
            <a:pPr defTabSz="342900" fontAlgn="base">
              <a:spcAft>
                <a:spcPct val="0"/>
              </a:spcAft>
            </a:pPr>
            <a:r>
              <a:rPr lang="en-US" sz="3600" b="1" dirty="0">
                <a:solidFill>
                  <a:srgbClr val="002060"/>
                </a:solidFill>
                <a:latin typeface="Arial" panose="020B0604020202020204" pitchFamily="34" charset="0"/>
                <a:cs typeface="Arial" panose="020B0604020202020204" pitchFamily="34" charset="0"/>
              </a:rPr>
              <a:t>Hemodialysis</a:t>
            </a:r>
          </a:p>
        </p:txBody>
      </p:sp>
      <p:sp>
        <p:nvSpPr>
          <p:cNvPr id="3" name="Content Placeholder 2"/>
          <p:cNvSpPr>
            <a:spLocks noGrp="1"/>
          </p:cNvSpPr>
          <p:nvPr>
            <p:ph idx="1"/>
          </p:nvPr>
        </p:nvSpPr>
        <p:spPr>
          <a:xfrm>
            <a:off x="597565" y="2114550"/>
            <a:ext cx="7684789" cy="2686050"/>
          </a:xfrm>
        </p:spPr>
        <p:txBody>
          <a:bodyPr>
            <a:normAutofit fontScale="85000" lnSpcReduction="20000"/>
          </a:bodyPr>
          <a:lstStyle/>
          <a:p>
            <a:pPr>
              <a:spcAft>
                <a:spcPts val="1800"/>
              </a:spcAft>
              <a:buFont typeface="Wingdings" panose="05000000000000000000" pitchFamily="2" charset="2"/>
              <a:buChar char="§"/>
            </a:pPr>
            <a:r>
              <a:rPr lang="en-US" sz="3000" dirty="0">
                <a:latin typeface="Arial" panose="020B0604020202020204" pitchFamily="34" charset="0"/>
                <a:cs typeface="Arial" panose="020B0604020202020204" pitchFamily="34" charset="0"/>
              </a:rPr>
              <a:t>A very technical, high-risk area, care teams must be capable and competent to protect themselves from the risk of needle sticks, blood exposure and other complications of treatment while caring for hemodialysis patients. </a:t>
            </a:r>
          </a:p>
          <a:p>
            <a:pPr marL="0" indent="0">
              <a:spcAft>
                <a:spcPts val="1800"/>
              </a:spcAft>
              <a:buNone/>
            </a:pPr>
            <a:r>
              <a:rPr lang="en-US" sz="3000" b="1" dirty="0">
                <a:latin typeface="Arial" panose="020B0604020202020204" pitchFamily="34" charset="0"/>
                <a:cs typeface="Arial" panose="020B0604020202020204" pitchFamily="34" charset="0"/>
              </a:rPr>
              <a:t>Programs: Hospitals, Critical Access Hospitals, Ambulatory</a:t>
            </a:r>
            <a:endParaRPr lang="en-US" sz="3000" dirty="0">
              <a:latin typeface="Arial" panose="020B0604020202020204" pitchFamily="34" charset="0"/>
              <a:cs typeface="Arial" panose="020B0604020202020204" pitchFamily="34" charset="0"/>
            </a:endParaRPr>
          </a:p>
          <a:p>
            <a:pPr>
              <a:spcAft>
                <a:spcPts val="1800"/>
              </a:spcAft>
            </a:pPr>
            <a:endParaRPr lang="en-US" sz="21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5994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b="1" dirty="0">
                <a:latin typeface="Arial" panose="020B0604020202020204" pitchFamily="34" charset="0"/>
                <a:cs typeface="Arial" panose="020B0604020202020204" pitchFamily="34" charset="0"/>
              </a:rPr>
              <a:t>EC 02.04.03 EP 5  Hemodialysis </a:t>
            </a:r>
          </a:p>
        </p:txBody>
      </p:sp>
      <p:sp>
        <p:nvSpPr>
          <p:cNvPr id="6" name="Content Placeholder 5"/>
          <p:cNvSpPr>
            <a:spLocks noGrp="1"/>
          </p:cNvSpPr>
          <p:nvPr>
            <p:ph idx="1"/>
          </p:nvPr>
        </p:nvSpPr>
        <p:spPr/>
        <p:txBody>
          <a:bodyPr/>
          <a:lstStyle/>
          <a:p>
            <a:r>
              <a:rPr lang="en-US" sz="2400" dirty="0">
                <a:latin typeface="Arial" panose="020B0604020202020204" pitchFamily="34" charset="0"/>
                <a:cs typeface="Arial" panose="020B0604020202020204" pitchFamily="34" charset="0"/>
              </a:rPr>
              <a:t>T</a:t>
            </a:r>
            <a:r>
              <a:rPr lang="en-US" sz="2400" dirty="0"/>
              <a:t>he hospital performs equipment maintenance and chemical and biological testing of water used in hemodialysis. These activities are documented</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8276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3238B-6308-44BD-B4E2-3913EB322066}"/>
              </a:ext>
            </a:extLst>
          </p:cNvPr>
          <p:cNvSpPr>
            <a:spLocks noGrp="1"/>
          </p:cNvSpPr>
          <p:nvPr>
            <p:ph type="title"/>
          </p:nvPr>
        </p:nvSpPr>
        <p:spPr>
          <a:xfrm>
            <a:off x="571500" y="1209251"/>
            <a:ext cx="8001000" cy="766506"/>
          </a:xfrm>
        </p:spPr>
        <p:txBody>
          <a:bodyPr/>
          <a:lstStyle/>
          <a:p>
            <a:r>
              <a:rPr lang="en-US" sz="3600" b="1" dirty="0">
                <a:latin typeface="Arial" panose="020B0604020202020204" pitchFamily="34" charset="0"/>
                <a:cs typeface="Arial" panose="020B0604020202020204" pitchFamily="34" charset="0"/>
              </a:rPr>
              <a:t>Survey Analysis For Evaluating Risk (SAFER)</a:t>
            </a:r>
          </a:p>
        </p:txBody>
      </p:sp>
      <p:sp>
        <p:nvSpPr>
          <p:cNvPr id="3" name="Text Placeholder 2">
            <a:extLst>
              <a:ext uri="{FF2B5EF4-FFF2-40B4-BE49-F238E27FC236}">
                <a16:creationId xmlns:a16="http://schemas.microsoft.com/office/drawing/2014/main" id="{8F6AD4AE-85A5-4443-A070-5F5DDA0106C9}"/>
              </a:ext>
            </a:extLst>
          </p:cNvPr>
          <p:cNvSpPr>
            <a:spLocks noGrp="1"/>
          </p:cNvSpPr>
          <p:nvPr>
            <p:ph type="body" sz="quarter" idx="12"/>
          </p:nvPr>
        </p:nvSpPr>
        <p:spPr/>
        <p:txBody>
          <a:bodyPr/>
          <a:lstStyle/>
          <a:p>
            <a:endParaRPr lang="en-US" dirty="0"/>
          </a:p>
        </p:txBody>
      </p:sp>
      <p:pic>
        <p:nvPicPr>
          <p:cNvPr id="6" name="Picture 5">
            <a:extLst>
              <a:ext uri="{FF2B5EF4-FFF2-40B4-BE49-F238E27FC236}">
                <a16:creationId xmlns:a16="http://schemas.microsoft.com/office/drawing/2014/main" id="{9598AFC7-F3D0-4BC9-9BB3-BAEA2ABE4D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563" y="1983921"/>
            <a:ext cx="7168574" cy="4427680"/>
          </a:xfrm>
          <a:prstGeom prst="rect">
            <a:avLst/>
          </a:prstGeom>
        </p:spPr>
      </p:pic>
    </p:spTree>
    <p:extLst>
      <p:ext uri="{BB962C8B-B14F-4D97-AF65-F5344CB8AC3E}">
        <p14:creationId xmlns:p14="http://schemas.microsoft.com/office/powerpoint/2010/main" val="1590417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203AE55-4B22-4360-B41F-C19BF8FFC86C}"/>
              </a:ext>
            </a:extLst>
          </p:cNvPr>
          <p:cNvSpPr>
            <a:spLocks noGrp="1"/>
          </p:cNvSpPr>
          <p:nvPr>
            <p:ph type="title"/>
          </p:nvPr>
        </p:nvSpPr>
        <p:spPr>
          <a:xfrm>
            <a:off x="571500" y="834390"/>
            <a:ext cx="8001000" cy="741317"/>
          </a:xfrm>
        </p:spPr>
        <p:txBody>
          <a:bodyPr/>
          <a:lstStyle/>
          <a:p>
            <a:r>
              <a:rPr lang="en-US" altLang="en-US" sz="3600" b="1" dirty="0">
                <a:latin typeface="Arial" panose="020B0604020202020204" pitchFamily="34" charset="0"/>
                <a:cs typeface="Arial" panose="020B0604020202020204" pitchFamily="34" charset="0"/>
              </a:rPr>
              <a:t>Customer Impact</a:t>
            </a:r>
            <a:endParaRPr lang="en-US" sz="3600" b="1"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99EE0EBC-8E82-40E6-871E-8D22DC934ED3}"/>
              </a:ext>
            </a:extLst>
          </p:cNvPr>
          <p:cNvSpPr>
            <a:spLocks noGrp="1"/>
          </p:cNvSpPr>
          <p:nvPr>
            <p:ph type="body" sz="quarter" idx="12"/>
          </p:nvPr>
        </p:nvSpPr>
        <p:spPr>
          <a:xfrm>
            <a:off x="571500" y="1859824"/>
            <a:ext cx="8001000" cy="3657600"/>
          </a:xfrm>
        </p:spPr>
        <p:txBody>
          <a:bodyPr/>
          <a:lstStyle/>
          <a:p>
            <a:pPr>
              <a:buClr>
                <a:srgbClr val="FF0000"/>
              </a:buClr>
              <a:buFont typeface="Wingdings" panose="05000000000000000000" pitchFamily="2" charset="2"/>
              <a:buChar char="§"/>
              <a:defRPr/>
            </a:pPr>
            <a:r>
              <a:rPr lang="en-US" altLang="en-US" sz="2800" dirty="0">
                <a:latin typeface="Arial" panose="020B0604020202020204" pitchFamily="34" charset="0"/>
                <a:cs typeface="Arial" panose="020B0604020202020204" pitchFamily="34" charset="0"/>
              </a:rPr>
              <a:t>No more Direct and Indirect EP designations</a:t>
            </a:r>
          </a:p>
          <a:p>
            <a:pPr lvl="1">
              <a:buClr>
                <a:srgbClr val="FF0000"/>
              </a:buClr>
              <a:buFont typeface="Wingdings" panose="05000000000000000000" pitchFamily="2" charset="2"/>
              <a:buChar char="§"/>
              <a:defRPr/>
            </a:pPr>
            <a:r>
              <a:rPr lang="en-US" altLang="en-US" sz="2800" dirty="0">
                <a:latin typeface="Arial" panose="020B0604020202020204" pitchFamily="34" charset="0"/>
                <a:cs typeface="Arial" panose="020B0604020202020204" pitchFamily="34" charset="0"/>
              </a:rPr>
              <a:t>Consolidated Evidence of Standards Compliance (ESC) into one time frame, 60 days</a:t>
            </a:r>
          </a:p>
          <a:p>
            <a:pPr>
              <a:buClr>
                <a:srgbClr val="FF0000"/>
              </a:buClr>
              <a:buFont typeface="Wingdings" panose="05000000000000000000" pitchFamily="2" charset="2"/>
              <a:buChar char="§"/>
              <a:defRPr/>
            </a:pPr>
            <a:r>
              <a:rPr lang="en-US" sz="2800" dirty="0">
                <a:latin typeface="Arial" panose="020B0604020202020204" pitchFamily="34" charset="0"/>
                <a:cs typeface="Arial" panose="020B0604020202020204" pitchFamily="34" charset="0"/>
              </a:rPr>
              <a:t>No more Opportunities for Improvement (OFIs), no more ‘A’ and ‘C’ categories</a:t>
            </a:r>
          </a:p>
          <a:p>
            <a:pPr>
              <a:buClr>
                <a:srgbClr val="FF0000"/>
              </a:buClr>
              <a:buFont typeface="Wingdings" panose="05000000000000000000" pitchFamily="2" charset="2"/>
              <a:buChar char="§"/>
              <a:defRPr/>
            </a:pPr>
            <a:r>
              <a:rPr lang="en-US" sz="2800" u="sng" dirty="0">
                <a:latin typeface="Arial" panose="020B0604020202020204" pitchFamily="34" charset="0"/>
                <a:cs typeface="Arial" panose="020B0604020202020204" pitchFamily="34" charset="0"/>
              </a:rPr>
              <a:t>See it/Cite it </a:t>
            </a:r>
            <a:r>
              <a:rPr lang="en-US" sz="2800" dirty="0">
                <a:latin typeface="Arial" panose="020B0604020202020204" pitchFamily="34" charset="0"/>
                <a:cs typeface="Arial" panose="020B0604020202020204" pitchFamily="34" charset="0"/>
              </a:rPr>
              <a:t>Survey Methodology </a:t>
            </a:r>
          </a:p>
          <a:p>
            <a:pPr marL="0" indent="0">
              <a:buClrTx/>
              <a:buNone/>
              <a:defRPr/>
            </a:pPr>
            <a:endParaRPr lang="en-US" sz="2400" dirty="0"/>
          </a:p>
          <a:p>
            <a:endParaRPr lang="en-US" dirty="0"/>
          </a:p>
        </p:txBody>
      </p:sp>
    </p:spTree>
    <p:extLst>
      <p:ext uri="{BB962C8B-B14F-4D97-AF65-F5344CB8AC3E}">
        <p14:creationId xmlns:p14="http://schemas.microsoft.com/office/powerpoint/2010/main" val="393378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D02F-3852-4788-BEC8-312622C3423B}"/>
              </a:ext>
            </a:extLst>
          </p:cNvPr>
          <p:cNvSpPr>
            <a:spLocks noGrp="1"/>
          </p:cNvSpPr>
          <p:nvPr>
            <p:ph type="title"/>
          </p:nvPr>
        </p:nvSpPr>
        <p:spPr>
          <a:xfrm>
            <a:off x="571500" y="1215052"/>
            <a:ext cx="8001000" cy="914400"/>
          </a:xfrm>
        </p:spPr>
        <p:txBody>
          <a:bodyPr/>
          <a:lstStyle/>
          <a:p>
            <a:r>
              <a:rPr lang="en-US" sz="3600" b="1" dirty="0">
                <a:latin typeface="Arial" panose="020B0604020202020204" pitchFamily="34" charset="0"/>
                <a:cs typeface="Arial" panose="020B0604020202020204" pitchFamily="34" charset="0"/>
              </a:rPr>
              <a:t>Survey Analysis For Evaluating Risk (SAFER)</a:t>
            </a:r>
          </a:p>
        </p:txBody>
      </p:sp>
      <p:pic>
        <p:nvPicPr>
          <p:cNvPr id="6" name="Picture 5">
            <a:extLst>
              <a:ext uri="{FF2B5EF4-FFF2-40B4-BE49-F238E27FC236}">
                <a16:creationId xmlns:a16="http://schemas.microsoft.com/office/drawing/2014/main" id="{5F4A2684-6AB1-475A-B224-30B6DCB2EA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36" y="2267627"/>
            <a:ext cx="7758766" cy="4354022"/>
          </a:xfrm>
          <a:prstGeom prst="rect">
            <a:avLst/>
          </a:prstGeom>
        </p:spPr>
      </p:pic>
    </p:spTree>
    <p:extLst>
      <p:ext uri="{BB962C8B-B14F-4D97-AF65-F5344CB8AC3E}">
        <p14:creationId xmlns:p14="http://schemas.microsoft.com/office/powerpoint/2010/main" val="511476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51E7891-BE7E-468C-B829-7E5098363E91}"/>
              </a:ext>
            </a:extLst>
          </p:cNvPr>
          <p:cNvSpPr>
            <a:spLocks noGrp="1"/>
          </p:cNvSpPr>
          <p:nvPr>
            <p:ph type="title"/>
          </p:nvPr>
        </p:nvSpPr>
        <p:spPr>
          <a:xfrm>
            <a:off x="571500" y="1243148"/>
            <a:ext cx="8001000" cy="914400"/>
          </a:xfrm>
        </p:spPr>
        <p:txBody>
          <a:bodyPr/>
          <a:lstStyle/>
          <a:p>
            <a:r>
              <a:rPr lang="en-US" sz="3600" b="1" dirty="0">
                <a:latin typeface="Arial" panose="020B0604020202020204" pitchFamily="34" charset="0"/>
                <a:cs typeface="Arial" panose="020B0604020202020204" pitchFamily="34" charset="0"/>
              </a:rPr>
              <a:t>Percent of Hospitals With At Least One Condition Level Deficiency </a:t>
            </a:r>
          </a:p>
        </p:txBody>
      </p:sp>
      <p:sp>
        <p:nvSpPr>
          <p:cNvPr id="12" name="Text Placeholder 11">
            <a:extLst>
              <a:ext uri="{FF2B5EF4-FFF2-40B4-BE49-F238E27FC236}">
                <a16:creationId xmlns:a16="http://schemas.microsoft.com/office/drawing/2014/main" id="{C26CA521-3391-4E90-86EE-93A49F0FDA82}"/>
              </a:ext>
            </a:extLst>
          </p:cNvPr>
          <p:cNvSpPr>
            <a:spLocks noGrp="1"/>
          </p:cNvSpPr>
          <p:nvPr>
            <p:ph type="body" sz="quarter" idx="12"/>
          </p:nvPr>
        </p:nvSpPr>
        <p:spPr>
          <a:xfrm>
            <a:off x="571500" y="2431324"/>
            <a:ext cx="8001000" cy="3657600"/>
          </a:xfrm>
        </p:spPr>
        <p:txBody>
          <a:bodyPr/>
          <a:lstStyle/>
          <a:p>
            <a:pPr>
              <a:buClr>
                <a:srgbClr val="FF0000"/>
              </a:buClr>
              <a:buFont typeface="Wingdings" panose="05000000000000000000" pitchFamily="2" charset="2"/>
              <a:buChar char="§"/>
            </a:pPr>
            <a:r>
              <a:rPr lang="en-US" sz="3200" dirty="0">
                <a:latin typeface="Arial" panose="020B0604020202020204" pitchFamily="34" charset="0"/>
                <a:cs typeface="Arial" panose="020B0604020202020204" pitchFamily="34" charset="0"/>
              </a:rPr>
              <a:t>2016</a:t>
            </a:r>
          </a:p>
          <a:p>
            <a:pPr marL="576263" lvl="3" indent="0">
              <a:buClr>
                <a:srgbClr val="FF0000"/>
              </a:buClr>
              <a:buNone/>
            </a:pPr>
            <a:r>
              <a:rPr lang="en-US" sz="3200" dirty="0">
                <a:latin typeface="Arial" panose="020B0604020202020204" pitchFamily="34" charset="0"/>
                <a:cs typeface="Arial" panose="020B0604020202020204" pitchFamily="34" charset="0"/>
              </a:rPr>
              <a:t>38.7%</a:t>
            </a:r>
          </a:p>
          <a:p>
            <a:pPr lvl="1">
              <a:buClr>
                <a:srgbClr val="FF0000"/>
              </a:buClr>
              <a:buFont typeface="Wingdings" panose="05000000000000000000" pitchFamily="2" charset="2"/>
              <a:buChar char="§"/>
            </a:pPr>
            <a:endParaRPr lang="en-US" sz="3200" dirty="0">
              <a:latin typeface="Arial" panose="020B0604020202020204" pitchFamily="34" charset="0"/>
              <a:cs typeface="Arial" panose="020B0604020202020204" pitchFamily="34" charset="0"/>
            </a:endParaRPr>
          </a:p>
          <a:p>
            <a:pPr lvl="1">
              <a:buClr>
                <a:srgbClr val="FF0000"/>
              </a:buClr>
              <a:buFont typeface="Wingdings" panose="05000000000000000000" pitchFamily="2" charset="2"/>
              <a:buChar char="§"/>
            </a:pPr>
            <a:r>
              <a:rPr lang="en-US" sz="3200" dirty="0">
                <a:latin typeface="Arial" panose="020B0604020202020204" pitchFamily="34" charset="0"/>
                <a:cs typeface="Arial" panose="020B0604020202020204" pitchFamily="34" charset="0"/>
              </a:rPr>
              <a:t>2017</a:t>
            </a:r>
          </a:p>
          <a:p>
            <a:pPr marL="576263" lvl="3" indent="0">
              <a:buClr>
                <a:srgbClr val="FF0000"/>
              </a:buClr>
              <a:buNone/>
            </a:pPr>
            <a:r>
              <a:rPr lang="en-US" sz="3200" dirty="0">
                <a:latin typeface="Arial" panose="020B0604020202020204" pitchFamily="34" charset="0"/>
                <a:cs typeface="Arial" panose="020B0604020202020204" pitchFamily="34" charset="0"/>
              </a:rPr>
              <a:t>49.45%</a:t>
            </a:r>
          </a:p>
        </p:txBody>
      </p:sp>
      <p:sp>
        <p:nvSpPr>
          <p:cNvPr id="5" name="Rectangle 5">
            <a:extLst>
              <a:ext uri="{FF2B5EF4-FFF2-40B4-BE49-F238E27FC236}">
                <a16:creationId xmlns:a16="http://schemas.microsoft.com/office/drawing/2014/main" id="{B57A0F1B-BD39-40E6-A9CF-23008EA02F8A}"/>
              </a:ext>
            </a:extLst>
          </p:cNvPr>
          <p:cNvSpPr>
            <a:spLocks noChangeArrowheads="1"/>
          </p:cNvSpPr>
          <p:nvPr/>
        </p:nvSpPr>
        <p:spPr bwMode="auto">
          <a:xfrm>
            <a:off x="2525485" y="6362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7150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53866-BC3D-47FC-B8EE-38A37C8F1E81}"/>
              </a:ext>
            </a:extLst>
          </p:cNvPr>
          <p:cNvSpPr>
            <a:spLocks noGrp="1"/>
          </p:cNvSpPr>
          <p:nvPr>
            <p:ph type="title"/>
          </p:nvPr>
        </p:nvSpPr>
        <p:spPr>
          <a:xfrm>
            <a:off x="578700" y="762000"/>
            <a:ext cx="8001000" cy="603220"/>
          </a:xfrm>
        </p:spPr>
        <p:txBody>
          <a:bodyPr>
            <a:normAutofit/>
          </a:bodyPr>
          <a:lstStyle/>
          <a:p>
            <a:r>
              <a:rPr lang="en-US" sz="3600" b="1" dirty="0">
                <a:latin typeface="Arial" panose="020B0604020202020204" pitchFamily="34" charset="0"/>
                <a:cs typeface="Arial" panose="020B0604020202020204" pitchFamily="34" charset="0"/>
              </a:rPr>
              <a:t>Top Medical Equipment Findings</a:t>
            </a:r>
          </a:p>
        </p:txBody>
      </p:sp>
      <p:sp>
        <p:nvSpPr>
          <p:cNvPr id="3" name="Text Placeholder 2">
            <a:extLst>
              <a:ext uri="{FF2B5EF4-FFF2-40B4-BE49-F238E27FC236}">
                <a16:creationId xmlns:a16="http://schemas.microsoft.com/office/drawing/2014/main" id="{1879F8D4-4D08-4C0B-8D19-F3D985F972DE}"/>
              </a:ext>
            </a:extLst>
          </p:cNvPr>
          <p:cNvSpPr>
            <a:spLocks noGrp="1"/>
          </p:cNvSpPr>
          <p:nvPr>
            <p:ph type="body" sz="quarter" idx="12"/>
          </p:nvPr>
        </p:nvSpPr>
        <p:spPr>
          <a:xfrm>
            <a:off x="566928" y="1485901"/>
            <a:ext cx="8010144" cy="4366260"/>
          </a:xfrm>
        </p:spPr>
        <p:txBody>
          <a:bodyPr/>
          <a:lstStyle/>
          <a:p>
            <a:pPr marL="0" indent="0">
              <a:buClrTx/>
              <a:buNone/>
            </a:pPr>
            <a:r>
              <a:rPr lang="en-US" sz="2800" dirty="0">
                <a:latin typeface="Arial" panose="020B0604020202020204" pitchFamily="34" charset="0"/>
                <a:cs typeface="Arial" panose="020B0604020202020204" pitchFamily="34" charset="0"/>
              </a:rPr>
              <a:t>The following reflect the top 10 medical equipment observations from January through December 2018</a:t>
            </a:r>
          </a:p>
        </p:txBody>
      </p:sp>
    </p:spTree>
    <p:extLst>
      <p:ext uri="{BB962C8B-B14F-4D97-AF65-F5344CB8AC3E}">
        <p14:creationId xmlns:p14="http://schemas.microsoft.com/office/powerpoint/2010/main" val="5857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F9B5CC86-9078-4724-9843-F6814EA79C70}"/>
              </a:ext>
            </a:extLst>
          </p:cNvPr>
          <p:cNvSpPr>
            <a:spLocks noGrp="1"/>
          </p:cNvSpPr>
          <p:nvPr>
            <p:ph type="body" sz="quarter" idx="10"/>
          </p:nvPr>
        </p:nvSpPr>
        <p:spPr>
          <a:xfrm>
            <a:off x="381000" y="381000"/>
            <a:ext cx="7696200" cy="914400"/>
          </a:xfrm>
        </p:spPr>
        <p:txBody>
          <a:bodyPr anchor="ctr"/>
          <a:lstStyle/>
          <a:p>
            <a:endParaRPr lang="en-US" dirty="0"/>
          </a:p>
          <a:p>
            <a:r>
              <a:rPr lang="en-US" sz="1800" b="1" dirty="0">
                <a:latin typeface="+mn-lt"/>
              </a:rPr>
              <a:t>Top 10 Most Frequently Cited Medical Equipment Requirements for Improvements (RFIs)– Hospital Program: 01/01/2018 to 12/31/2018  (n=1465)</a:t>
            </a:r>
          </a:p>
        </p:txBody>
      </p:sp>
      <p:pic>
        <p:nvPicPr>
          <p:cNvPr id="3" name="Picture 2">
            <a:extLst>
              <a:ext uri="{FF2B5EF4-FFF2-40B4-BE49-F238E27FC236}">
                <a16:creationId xmlns:a16="http://schemas.microsoft.com/office/drawing/2014/main" id="{CBE6E425-5E66-471C-9B5F-D2B1F3E26E75}"/>
              </a:ext>
            </a:extLst>
          </p:cNvPr>
          <p:cNvPicPr>
            <a:picLocks noChangeAspect="1"/>
          </p:cNvPicPr>
          <p:nvPr/>
        </p:nvPicPr>
        <p:blipFill>
          <a:blip r:embed="rId2"/>
          <a:stretch>
            <a:fillRect/>
          </a:stretch>
        </p:blipFill>
        <p:spPr>
          <a:xfrm>
            <a:off x="304800" y="1600200"/>
            <a:ext cx="8370974" cy="4724400"/>
          </a:xfrm>
          <a:prstGeom prst="rect">
            <a:avLst/>
          </a:prstGeom>
        </p:spPr>
      </p:pic>
    </p:spTree>
    <p:extLst>
      <p:ext uri="{BB962C8B-B14F-4D97-AF65-F5344CB8AC3E}">
        <p14:creationId xmlns:p14="http://schemas.microsoft.com/office/powerpoint/2010/main" val="61590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4050EB-1916-44D0-99E7-B56AF96CC79B}"/>
              </a:ext>
            </a:extLst>
          </p:cNvPr>
          <p:cNvSpPr>
            <a:spLocks noGrp="1"/>
          </p:cNvSpPr>
          <p:nvPr>
            <p:ph type="body" sz="quarter" idx="11"/>
          </p:nvPr>
        </p:nvSpPr>
        <p:spPr/>
        <p:txBody>
          <a:bodyPr/>
          <a:lstStyle/>
          <a:p>
            <a:r>
              <a:rPr lang="en-US" sz="3600" dirty="0">
                <a:solidFill>
                  <a:schemeClr val="accent1"/>
                </a:solidFill>
                <a:latin typeface="Arial" panose="020B0604020202020204" pitchFamily="34" charset="0"/>
                <a:cs typeface="Arial" panose="020B0604020202020204" pitchFamily="34" charset="0"/>
              </a:rPr>
              <a:t>Objectives:</a:t>
            </a:r>
          </a:p>
          <a:p>
            <a:pPr lvl="0"/>
            <a:endParaRPr lang="en-US" sz="3600" dirty="0">
              <a:solidFill>
                <a:schemeClr val="tx1"/>
              </a:solidFill>
              <a:latin typeface="Arial" panose="020B0604020202020204" pitchFamily="34" charset="0"/>
              <a:cs typeface="Arial" panose="020B0604020202020204" pitchFamily="34" charset="0"/>
            </a:endParaRPr>
          </a:p>
          <a:p>
            <a:pPr marL="571500" lvl="0" indent="-571500">
              <a:buClr>
                <a:srgbClr val="FF0000"/>
              </a:buClr>
              <a:buFont typeface="Wingdings" panose="05000000000000000000" pitchFamily="2" charset="2"/>
              <a:buChar char="q"/>
            </a:pPr>
            <a:r>
              <a:rPr lang="en-US" sz="2800" b="0" dirty="0">
                <a:solidFill>
                  <a:schemeClr val="tx1"/>
                </a:solidFill>
                <a:latin typeface="Arial" panose="020B0604020202020204" pitchFamily="34" charset="0"/>
                <a:cs typeface="Arial" panose="020B0604020202020204" pitchFamily="34" charset="0"/>
              </a:rPr>
              <a:t>Discuss The Joint Commission Mission and Deemed status</a:t>
            </a:r>
          </a:p>
          <a:p>
            <a:pPr marL="571500" lvl="0" indent="-571500">
              <a:buClr>
                <a:srgbClr val="FF0000"/>
              </a:buClr>
              <a:buFont typeface="Wingdings" panose="05000000000000000000" pitchFamily="2" charset="2"/>
              <a:buChar char="q"/>
            </a:pPr>
            <a:r>
              <a:rPr lang="en-US" sz="2800" b="0" dirty="0">
                <a:solidFill>
                  <a:schemeClr val="tx1"/>
                </a:solidFill>
                <a:latin typeface="Arial" panose="020B0604020202020204" pitchFamily="34" charset="0"/>
                <a:cs typeface="Arial" panose="020B0604020202020204" pitchFamily="34" charset="0"/>
              </a:rPr>
              <a:t>Top Survey Findings</a:t>
            </a:r>
          </a:p>
          <a:p>
            <a:pPr marL="571500" lvl="0" indent="-571500">
              <a:buClr>
                <a:srgbClr val="FF0000"/>
              </a:buClr>
              <a:buFont typeface="Wingdings" panose="05000000000000000000" pitchFamily="2" charset="2"/>
              <a:buChar char="q"/>
            </a:pPr>
            <a:r>
              <a:rPr lang="en-US" sz="2800" b="0" dirty="0">
                <a:solidFill>
                  <a:schemeClr val="tx1"/>
                </a:solidFill>
                <a:latin typeface="Arial" panose="020B0604020202020204" pitchFamily="34" charset="0"/>
                <a:cs typeface="Arial" panose="020B0604020202020204" pitchFamily="34" charset="0"/>
              </a:rPr>
              <a:t>Survey Preparation and Documentation</a:t>
            </a:r>
          </a:p>
          <a:p>
            <a:pPr marL="571500" lvl="0" indent="-571500">
              <a:buClr>
                <a:srgbClr val="FF0000"/>
              </a:buClr>
              <a:buFont typeface="Wingdings" panose="05000000000000000000" pitchFamily="2" charset="2"/>
              <a:buChar char="q"/>
            </a:pPr>
            <a:r>
              <a:rPr lang="en-US" sz="2800" b="0" dirty="0">
                <a:solidFill>
                  <a:schemeClr val="tx1"/>
                </a:solidFill>
                <a:latin typeface="Arial" panose="020B0604020202020204" pitchFamily="34" charset="0"/>
                <a:cs typeface="Arial" panose="020B0604020202020204" pitchFamily="34" charset="0"/>
              </a:rPr>
              <a:t>AAMI - Frequently Asked Questions</a:t>
            </a:r>
          </a:p>
          <a:p>
            <a:pPr marL="0" indent="0"/>
            <a:endParaRPr lang="en-US" dirty="0">
              <a:solidFill>
                <a:schemeClr val="tx1"/>
              </a:solidFill>
            </a:endParaRPr>
          </a:p>
          <a:p>
            <a:endParaRPr lang="en-US" dirty="0"/>
          </a:p>
        </p:txBody>
      </p:sp>
    </p:spTree>
    <p:extLst>
      <p:ext uri="{BB962C8B-B14F-4D97-AF65-F5344CB8AC3E}">
        <p14:creationId xmlns:p14="http://schemas.microsoft.com/office/powerpoint/2010/main" val="3051291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1987" y="115354"/>
            <a:ext cx="8019288" cy="610202"/>
          </a:xfrm>
        </p:spPr>
        <p:txBody>
          <a:bodyPr/>
          <a:lstStyle/>
          <a:p>
            <a:r>
              <a:rPr lang="en-US" dirty="0"/>
              <a:t>Top Ten Eps…#10</a:t>
            </a:r>
          </a:p>
        </p:txBody>
      </p:sp>
      <p:sp>
        <p:nvSpPr>
          <p:cNvPr id="6" name="Content Placeholder 5"/>
          <p:cNvSpPr>
            <a:spLocks noGrp="1"/>
          </p:cNvSpPr>
          <p:nvPr>
            <p:ph idx="1"/>
          </p:nvPr>
        </p:nvSpPr>
        <p:spPr>
          <a:xfrm>
            <a:off x="491987" y="901148"/>
            <a:ext cx="7389558" cy="5410200"/>
          </a:xfrm>
        </p:spPr>
        <p:txBody>
          <a:bodyPr>
            <a:norm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EC 02.04.01 EP 10 </a:t>
            </a:r>
            <a:r>
              <a:rPr lang="en-US" sz="2800" dirty="0">
                <a:latin typeface="Arial" panose="020B0604020202020204" pitchFamily="34" charset="0"/>
                <a:cs typeface="Arial" panose="020B0604020202020204" pitchFamily="34" charset="0"/>
              </a:rPr>
              <a:t>The hospital identifies quality control and maintenance activities to maintain the quality of the diagnostic computed tomography (CT), positron emission tomography (PET), magnetic resonance imaging (MRI), and nuclear medicine (NM) images produced. The hospital identifies how often these activities should be conducted</a:t>
            </a:r>
          </a:p>
          <a:p>
            <a:pPr lvl="1">
              <a:buFont typeface="Wingdings" panose="05000000000000000000" pitchFamily="2" charset="2"/>
              <a:buChar char="§"/>
            </a:pPr>
            <a:r>
              <a:rPr lang="en-US" sz="2800" i="1" dirty="0">
                <a:latin typeface="Arial" panose="020B0604020202020204" pitchFamily="34" charset="0"/>
                <a:cs typeface="Arial" panose="020B0604020202020204" pitchFamily="34" charset="0"/>
              </a:rPr>
              <a:t>During tracer activity in the CT department the surveyor observed missing daily quality control checks</a:t>
            </a:r>
            <a:r>
              <a:rPr lang="en-US" sz="28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1710731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019288" cy="580385"/>
          </a:xfrm>
        </p:spPr>
        <p:txBody>
          <a:bodyPr/>
          <a:lstStyle/>
          <a:p>
            <a:r>
              <a:rPr lang="en-US" dirty="0"/>
              <a:t> #9</a:t>
            </a:r>
          </a:p>
        </p:txBody>
      </p:sp>
      <p:sp>
        <p:nvSpPr>
          <p:cNvPr id="3" name="Content Placeholder 2"/>
          <p:cNvSpPr>
            <a:spLocks noGrp="1"/>
          </p:cNvSpPr>
          <p:nvPr>
            <p:ph idx="1"/>
          </p:nvPr>
        </p:nvSpPr>
        <p:spPr>
          <a:xfrm>
            <a:off x="518524" y="580385"/>
            <a:ext cx="8125239" cy="5486400"/>
          </a:xfrm>
        </p:spPr>
        <p:txBody>
          <a:bodyPr>
            <a:no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EC 02.04.03 EP 18 </a:t>
            </a:r>
            <a:r>
              <a:rPr lang="en-US" sz="2800" dirty="0">
                <a:latin typeface="Arial" panose="020B0604020202020204" pitchFamily="34" charset="0"/>
                <a:cs typeface="Arial" panose="020B0604020202020204" pitchFamily="34" charset="0"/>
              </a:rPr>
              <a:t>The hospital maintains the quality of the diagnostic computed tomography (CT), positron emission tomography (PET), magnetic resonance imaging (MRI), and nuclear medicine (NM) images produced. </a:t>
            </a:r>
          </a:p>
          <a:p>
            <a:pPr lvl="1">
              <a:buFont typeface="Wingdings" panose="05000000000000000000" pitchFamily="2" charset="2"/>
              <a:buChar char="§"/>
            </a:pPr>
            <a:r>
              <a:rPr lang="en-US" sz="2800" i="1" dirty="0">
                <a:latin typeface="Arial" panose="020B0604020202020204" pitchFamily="34" charset="0"/>
                <a:cs typeface="Arial" panose="020B0604020202020204" pitchFamily="34" charset="0"/>
              </a:rPr>
              <a:t>In 3 of 3 years of quality control logs observed in the Radiology CT Control room, the daily quality control, as per the manufacturer's recommendation, was not documented.</a:t>
            </a:r>
          </a:p>
          <a:p>
            <a:pPr lvl="1">
              <a:buFont typeface="Wingdings" panose="05000000000000000000" pitchFamily="2" charset="2"/>
              <a:buChar char="§"/>
            </a:pPr>
            <a:r>
              <a:rPr lang="en-US" sz="2800" i="1" dirty="0">
                <a:latin typeface="Arial" panose="020B0604020202020204" pitchFamily="34" charset="0"/>
                <a:cs typeface="Arial" panose="020B0604020202020204" pitchFamily="34" charset="0"/>
              </a:rPr>
              <a:t>Observed in the Radiology MRI Control room, the daily/weekly quality control (QC), as per the manufacturer's recommendation, was not documented. When queried, the MRI tech was not familiar with any QC activities. </a:t>
            </a:r>
          </a:p>
        </p:txBody>
      </p:sp>
    </p:spTree>
    <p:extLst>
      <p:ext uri="{BB962C8B-B14F-4D97-AF65-F5344CB8AC3E}">
        <p14:creationId xmlns:p14="http://schemas.microsoft.com/office/powerpoint/2010/main" val="21229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08" y="85537"/>
            <a:ext cx="8019288" cy="630080"/>
          </a:xfrm>
        </p:spPr>
        <p:txBody>
          <a:bodyPr/>
          <a:lstStyle/>
          <a:p>
            <a:r>
              <a:rPr lang="en-US" dirty="0"/>
              <a:t>#8 </a:t>
            </a:r>
          </a:p>
        </p:txBody>
      </p:sp>
      <p:sp>
        <p:nvSpPr>
          <p:cNvPr id="3" name="Content Placeholder 2"/>
          <p:cNvSpPr>
            <a:spLocks noGrp="1"/>
          </p:cNvSpPr>
          <p:nvPr>
            <p:ph idx="1"/>
          </p:nvPr>
        </p:nvSpPr>
        <p:spPr>
          <a:xfrm>
            <a:off x="595889" y="1123122"/>
            <a:ext cx="8130667" cy="5486400"/>
          </a:xfrm>
        </p:spPr>
        <p:txBody>
          <a:bodyPr>
            <a:no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EC 02.04.03 EP 27 </a:t>
            </a:r>
            <a:r>
              <a:rPr lang="en-US" sz="2800" dirty="0">
                <a:latin typeface="Arial" panose="020B0604020202020204" pitchFamily="34" charset="0"/>
                <a:cs typeface="Arial" panose="020B0604020202020204" pitchFamily="34" charset="0"/>
              </a:rPr>
              <a:t>The hospital meets NFPA 99-2012: Health Care Facilities Code requirements related to electrical equipment in the patient care vicinity. (For full text, refer to NFPA 99-2012: Chapter 10)</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Note: For hospitals that use Joint Commission accreditation for deemed status purposes: The hospital meets the applicable provisions of the Health Care Facilities Code Tentative Interim Amendment (TIA) 12-5.</a:t>
            </a:r>
          </a:p>
        </p:txBody>
      </p:sp>
    </p:spTree>
    <p:extLst>
      <p:ext uri="{BB962C8B-B14F-4D97-AF65-F5344CB8AC3E}">
        <p14:creationId xmlns:p14="http://schemas.microsoft.com/office/powerpoint/2010/main" val="3148708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82493"/>
            <a:ext cx="8019288" cy="914400"/>
          </a:xfrm>
        </p:spPr>
        <p:txBody>
          <a:bodyPr/>
          <a:lstStyle/>
          <a:p>
            <a:r>
              <a:rPr lang="en-US" dirty="0"/>
              <a:t>#8, Continued</a:t>
            </a:r>
          </a:p>
        </p:txBody>
      </p:sp>
      <p:sp>
        <p:nvSpPr>
          <p:cNvPr id="3" name="Content Placeholder 2"/>
          <p:cNvSpPr>
            <a:spLocks noGrp="1"/>
          </p:cNvSpPr>
          <p:nvPr>
            <p:ph idx="1"/>
          </p:nvPr>
        </p:nvSpPr>
        <p:spPr>
          <a:xfrm>
            <a:off x="571500" y="1886447"/>
            <a:ext cx="8019288" cy="3657600"/>
          </a:xfrm>
        </p:spPr>
        <p:txBody>
          <a:bodyPr/>
          <a:lstStyle/>
          <a:p>
            <a:r>
              <a:rPr lang="en-US" sz="2800" i="1" dirty="0">
                <a:latin typeface="Arial" panose="020B0604020202020204" pitchFamily="34" charset="0"/>
                <a:cs typeface="Arial" panose="020B0604020202020204" pitchFamily="34" charset="0"/>
              </a:rPr>
              <a:t>During a tracer in the Emergency Department, it was observed that the staff were not following the manufacturer's instructions for use for the </a:t>
            </a:r>
            <a:r>
              <a:rPr lang="en-US" sz="2800" i="1" dirty="0" err="1">
                <a:latin typeface="Arial" panose="020B0604020202020204" pitchFamily="34" charset="0"/>
                <a:cs typeface="Arial" panose="020B0604020202020204" pitchFamily="34" charset="0"/>
              </a:rPr>
              <a:t>Pedigo</a:t>
            </a:r>
            <a:r>
              <a:rPr lang="en-US" sz="2800" i="1" dirty="0">
                <a:latin typeface="Arial" panose="020B0604020202020204" pitchFamily="34" charset="0"/>
                <a:cs typeface="Arial" panose="020B0604020202020204" pitchFamily="34" charset="0"/>
              </a:rPr>
              <a:t> blanket warmer.  The staff were placing patient gowns with snaps in the blanket warmer.  The manufacturer's instructions for use stated: "</a:t>
            </a:r>
            <a:r>
              <a:rPr lang="en-US" sz="2800" i="1" dirty="0" err="1">
                <a:latin typeface="Arial" panose="020B0604020202020204" pitchFamily="34" charset="0"/>
                <a:cs typeface="Arial" panose="020B0604020202020204" pitchFamily="34" charset="0"/>
              </a:rPr>
              <a:t>Pedigo</a:t>
            </a:r>
            <a:r>
              <a:rPr lang="en-US" sz="2800" i="1" dirty="0">
                <a:latin typeface="Arial" panose="020B0604020202020204" pitchFamily="34" charset="0"/>
                <a:cs typeface="Arial" panose="020B0604020202020204" pitchFamily="34" charset="0"/>
              </a:rPr>
              <a:t> blanket warmers are intended for warming cotton blankets ONLY.  No other use for this device is authorized or recommended</a:t>
            </a:r>
            <a:r>
              <a:rPr lang="en-US" sz="2800" dirty="0">
                <a:latin typeface="Arial" panose="020B0604020202020204" pitchFamily="34" charset="0"/>
                <a:cs typeface="Arial" panose="020B0604020202020204" pitchFamily="34" charset="0"/>
              </a:rPr>
              <a:t>." </a:t>
            </a:r>
          </a:p>
          <a:p>
            <a:endParaRPr lang="en-US" sz="2800" dirty="0"/>
          </a:p>
        </p:txBody>
      </p:sp>
    </p:spTree>
    <p:extLst>
      <p:ext uri="{BB962C8B-B14F-4D97-AF65-F5344CB8AC3E}">
        <p14:creationId xmlns:p14="http://schemas.microsoft.com/office/powerpoint/2010/main" val="3541484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84928"/>
            <a:ext cx="8019288" cy="560507"/>
          </a:xfrm>
        </p:spPr>
        <p:txBody>
          <a:bodyPr/>
          <a:lstStyle/>
          <a:p>
            <a:r>
              <a:rPr lang="en-US" dirty="0"/>
              <a:t>#7</a:t>
            </a:r>
          </a:p>
        </p:txBody>
      </p:sp>
      <p:sp>
        <p:nvSpPr>
          <p:cNvPr id="3" name="Content Placeholder 2"/>
          <p:cNvSpPr>
            <a:spLocks noGrp="1"/>
          </p:cNvSpPr>
          <p:nvPr>
            <p:ph idx="1"/>
          </p:nvPr>
        </p:nvSpPr>
        <p:spPr>
          <a:xfrm>
            <a:off x="571500" y="1030357"/>
            <a:ext cx="8274326" cy="5334000"/>
          </a:xfrm>
        </p:spPr>
        <p:txBody>
          <a:bodyPr>
            <a:no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EC 02.04.03 EP 1 </a:t>
            </a:r>
            <a:r>
              <a:rPr lang="en-US" sz="2800" dirty="0">
                <a:latin typeface="Arial" panose="020B0604020202020204" pitchFamily="34" charset="0"/>
                <a:cs typeface="Arial" panose="020B0604020202020204" pitchFamily="34" charset="0"/>
              </a:rPr>
              <a:t>For hospitals that do not use Joint Commission accreditation for deemed status purposes: Before initial use of medical equipment on the medical equipment inventory, the hospital performs safety, operational, and functional checks.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For hospitals that use Joint Commission accreditation for deemed status purposes: Before initial use and after major repairs or upgrades of medical equipment on the medical equipment inventory, the hospital performs safety, operational, and functional checks.</a:t>
            </a:r>
          </a:p>
          <a:p>
            <a:endParaRPr lang="en-US" sz="280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800" i="1" dirty="0">
                <a:latin typeface="Arial" panose="020B0604020202020204" pitchFamily="34" charset="0"/>
                <a:cs typeface="Arial" panose="020B0604020202020204" pitchFamily="34" charset="0"/>
              </a:rPr>
              <a:t>No documentation was observed to confirm the hospital performed safety, operational, and functional checks for all new medical equipment, prior to initial use. </a:t>
            </a:r>
          </a:p>
        </p:txBody>
      </p:sp>
    </p:spTree>
    <p:extLst>
      <p:ext uri="{BB962C8B-B14F-4D97-AF65-F5344CB8AC3E}">
        <p14:creationId xmlns:p14="http://schemas.microsoft.com/office/powerpoint/2010/main" val="90972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170" y="105415"/>
            <a:ext cx="8019288" cy="739411"/>
          </a:xfrm>
        </p:spPr>
        <p:txBody>
          <a:bodyPr/>
          <a:lstStyle/>
          <a:p>
            <a:r>
              <a:rPr lang="en-US" dirty="0"/>
              <a:t>#6</a:t>
            </a:r>
          </a:p>
        </p:txBody>
      </p:sp>
      <p:sp>
        <p:nvSpPr>
          <p:cNvPr id="3" name="Content Placeholder 2"/>
          <p:cNvSpPr>
            <a:spLocks noGrp="1"/>
          </p:cNvSpPr>
          <p:nvPr>
            <p:ph idx="1"/>
          </p:nvPr>
        </p:nvSpPr>
        <p:spPr>
          <a:xfrm>
            <a:off x="462170" y="987286"/>
            <a:ext cx="8363778" cy="5562600"/>
          </a:xfrm>
        </p:spPr>
        <p:txBody>
          <a:bodyPr>
            <a:normAutofit fontScale="25000" lnSpcReduction="20000"/>
          </a:bodyPr>
          <a:lstStyle/>
          <a:p>
            <a:pPr>
              <a:buFont typeface="Wingdings" panose="05000000000000000000" pitchFamily="2" charset="2"/>
              <a:buChar char="q"/>
            </a:pPr>
            <a:r>
              <a:rPr lang="en-US" sz="11200" b="1" dirty="0">
                <a:latin typeface="Arial" panose="020B0604020202020204" pitchFamily="34" charset="0"/>
                <a:cs typeface="Arial" panose="020B0604020202020204" pitchFamily="34" charset="0"/>
              </a:rPr>
              <a:t>EC 02.04.01 EP 4 </a:t>
            </a:r>
            <a:r>
              <a:rPr lang="en-US" sz="11200" dirty="0">
                <a:latin typeface="Arial" panose="020B0604020202020204" pitchFamily="34" charset="0"/>
                <a:cs typeface="Arial" panose="020B0604020202020204" pitchFamily="34" charset="0"/>
              </a:rPr>
              <a:t>The hospital identifies the activities and associated frequencies, in writing, for maintaining, inspecting, and testing all medical equipment on the inventory. These activities and associated frequencies are in accordance with manufacturers’ recommendations or with strategies of an alternative equipment maintenance (AEM) program. </a:t>
            </a:r>
            <a:br>
              <a:rPr lang="en-US" sz="11200" dirty="0">
                <a:latin typeface="Arial" panose="020B0604020202020204" pitchFamily="34" charset="0"/>
                <a:cs typeface="Arial" panose="020B0604020202020204" pitchFamily="34" charset="0"/>
              </a:rPr>
            </a:br>
            <a:r>
              <a:rPr lang="en-US" sz="11200" b="1" dirty="0">
                <a:latin typeface="Arial" panose="020B0604020202020204" pitchFamily="34" charset="0"/>
                <a:cs typeface="Arial" panose="020B0604020202020204" pitchFamily="34" charset="0"/>
              </a:rPr>
              <a:t>Note 1:</a:t>
            </a:r>
            <a:r>
              <a:rPr lang="en-US" sz="11200" dirty="0">
                <a:latin typeface="Arial" panose="020B0604020202020204" pitchFamily="34" charset="0"/>
                <a:cs typeface="Arial" panose="020B0604020202020204" pitchFamily="34" charset="0"/>
              </a:rPr>
              <a:t> The strategies of an AEM program must not reduce the safety of equipment and must be based on accepted standards of practice, such as the American National Standards Institute/Association for the Advancement of Medical Instrumentation handbook ANSI/AAMI EQ56: 2013, Recommended Practice for a Medical Equipment Management Program. </a:t>
            </a:r>
            <a:br>
              <a:rPr lang="en-US" sz="11200" dirty="0">
                <a:latin typeface="Arial" panose="020B0604020202020204" pitchFamily="34" charset="0"/>
                <a:cs typeface="Arial" panose="020B0604020202020204" pitchFamily="34" charset="0"/>
              </a:rPr>
            </a:br>
            <a:endParaRPr lang="en-US" sz="11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53051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170" y="0"/>
            <a:ext cx="8019288" cy="914400"/>
          </a:xfrm>
        </p:spPr>
        <p:txBody>
          <a:bodyPr/>
          <a:lstStyle/>
          <a:p>
            <a:r>
              <a:rPr lang="en-US" dirty="0"/>
              <a:t>#6, Continued</a:t>
            </a:r>
          </a:p>
        </p:txBody>
      </p:sp>
      <p:sp>
        <p:nvSpPr>
          <p:cNvPr id="3" name="Content Placeholder 2"/>
          <p:cNvSpPr>
            <a:spLocks noGrp="1"/>
          </p:cNvSpPr>
          <p:nvPr>
            <p:ph idx="1"/>
          </p:nvPr>
        </p:nvSpPr>
        <p:spPr>
          <a:xfrm>
            <a:off x="462169" y="1041621"/>
            <a:ext cx="8284265" cy="3657600"/>
          </a:xfrm>
        </p:spPr>
        <p:txBody>
          <a:bodyPr>
            <a:no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Note 2:</a:t>
            </a:r>
            <a:r>
              <a:rPr lang="en-US" sz="2800" dirty="0">
                <a:latin typeface="Arial" panose="020B0604020202020204" pitchFamily="34" charset="0"/>
                <a:cs typeface="Arial" panose="020B0604020202020204" pitchFamily="34" charset="0"/>
              </a:rPr>
              <a:t> Medical equipment with activities and associated frequencies in accordance with manufacturers’ recommendations must have a 100% completion rate.</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Note 3: Scheduled maintenance activities for both high-risk and non-high-risk medical equipment in an alternative equipment maintenance (AEM) program inventory must have a 100% completion rate. AEM frequency is determined by the hospital's AEM program.</a:t>
            </a: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3581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34015"/>
            <a:ext cx="8019288" cy="914400"/>
          </a:xfrm>
        </p:spPr>
        <p:txBody>
          <a:bodyPr/>
          <a:lstStyle/>
          <a:p>
            <a:r>
              <a:rPr lang="en-US" dirty="0"/>
              <a:t>6, Continued</a:t>
            </a:r>
          </a:p>
        </p:txBody>
      </p:sp>
      <p:sp>
        <p:nvSpPr>
          <p:cNvPr id="3" name="Content Placeholder 2"/>
          <p:cNvSpPr>
            <a:spLocks noGrp="1"/>
          </p:cNvSpPr>
          <p:nvPr>
            <p:ph idx="1"/>
          </p:nvPr>
        </p:nvSpPr>
        <p:spPr>
          <a:xfrm>
            <a:off x="571500" y="1498821"/>
            <a:ext cx="8019288" cy="3657600"/>
          </a:xfrm>
        </p:spPr>
        <p:txBody>
          <a:bodyPr/>
          <a:lstStyle/>
          <a:p>
            <a:pPr lvl="1">
              <a:buFont typeface="Wingdings" panose="05000000000000000000" pitchFamily="2" charset="2"/>
              <a:buChar char="§"/>
            </a:pPr>
            <a:r>
              <a:rPr lang="en-US" sz="2800" i="1" dirty="0">
                <a:latin typeface="Arial" panose="020B0604020202020204" pitchFamily="34" charset="0"/>
                <a:cs typeface="Arial" panose="020B0604020202020204" pitchFamily="34" charset="0"/>
              </a:rPr>
              <a:t>Observed a nebulizer in a clinic with a pm sticker indicating that this piece of equipment had been risk assessed as requiring an initial check, but no further preventative maintenance.  Manufacturer instructions require filter changes every six months.  Preventative maintenance staff explained that the risk score did not match manufacturer recommendations because "we do not always follow manufacturer instructions.“ No other justification for lack of maintenance was offered </a:t>
            </a:r>
          </a:p>
          <a:p>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56637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622" y="75598"/>
            <a:ext cx="8019288" cy="914400"/>
          </a:xfrm>
        </p:spPr>
        <p:txBody>
          <a:bodyPr/>
          <a:lstStyle/>
          <a:p>
            <a:r>
              <a:rPr lang="en-US" dirty="0"/>
              <a:t>#5</a:t>
            </a:r>
          </a:p>
        </p:txBody>
      </p:sp>
      <p:sp>
        <p:nvSpPr>
          <p:cNvPr id="3" name="Content Placeholder 2"/>
          <p:cNvSpPr>
            <a:spLocks noGrp="1"/>
          </p:cNvSpPr>
          <p:nvPr>
            <p:ph idx="1"/>
          </p:nvPr>
        </p:nvSpPr>
        <p:spPr>
          <a:xfrm>
            <a:off x="551621" y="1089991"/>
            <a:ext cx="8304143" cy="5334000"/>
          </a:xfrm>
        </p:spPr>
        <p:txBody>
          <a:bodyPr>
            <a:no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EC 02.04.03 EP 4 </a:t>
            </a:r>
            <a:r>
              <a:rPr lang="en-US" sz="2800" dirty="0">
                <a:latin typeface="Arial" panose="020B0604020202020204" pitchFamily="34" charset="0"/>
                <a:cs typeface="Arial" panose="020B0604020202020204" pitchFamily="34" charset="0"/>
              </a:rPr>
              <a:t>The hospital inspects, tests, and maintains non-high-risk equipment identified on the medical equipment inventory. These activities are documented.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Note: Scheduled maintenance activities for non-high-risk medical equipment in an alternative equipment maintenance (AEM) program inventory must have a 100% completion rate. AEM frequency is determined by the hospital’s AEM program.</a:t>
            </a: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5782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73772"/>
            <a:ext cx="8019288" cy="540628"/>
          </a:xfrm>
        </p:spPr>
        <p:txBody>
          <a:bodyPr/>
          <a:lstStyle/>
          <a:p>
            <a:r>
              <a:rPr lang="en-US" dirty="0"/>
              <a:t>#5, Continued</a:t>
            </a:r>
          </a:p>
        </p:txBody>
      </p:sp>
      <p:sp>
        <p:nvSpPr>
          <p:cNvPr id="3" name="Content Placeholder 2"/>
          <p:cNvSpPr>
            <a:spLocks noGrp="1"/>
          </p:cNvSpPr>
          <p:nvPr>
            <p:ph idx="1"/>
          </p:nvPr>
        </p:nvSpPr>
        <p:spPr>
          <a:xfrm>
            <a:off x="571500" y="1220525"/>
            <a:ext cx="8019288" cy="3657600"/>
          </a:xfrm>
        </p:spPr>
        <p:txBody>
          <a:bodyPr/>
          <a:lstStyle/>
          <a:p>
            <a:r>
              <a:rPr lang="en-US" sz="2800" i="1" dirty="0">
                <a:latin typeface="Arial" panose="020B0604020202020204" pitchFamily="34" charset="0"/>
                <a:cs typeface="Arial" panose="020B0604020202020204" pitchFamily="34" charset="0"/>
              </a:rPr>
              <a:t>During review of the documentation provided of all repairs and Preventive Maintenance performed on the OR autoclave used for IUSS, it was noted that this equipment had not undergone any scheduled preventive maintenance in the last 1-1/2 years. Records showed the autoclaves underwent repairs in 03/2017 and 09/2017 with the last documented PM in 03/2017. The hospital decommissioned the OR autoclave and moved all IUSS to the Sterile Processing Department. (This was an ITL)</a:t>
            </a:r>
          </a:p>
          <a:p>
            <a:endParaRPr lang="en-US" dirty="0"/>
          </a:p>
        </p:txBody>
      </p:sp>
    </p:spTree>
    <p:extLst>
      <p:ext uri="{BB962C8B-B14F-4D97-AF65-F5344CB8AC3E}">
        <p14:creationId xmlns:p14="http://schemas.microsoft.com/office/powerpoint/2010/main" val="301297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lnSpc>
                <a:spcPct val="107000"/>
              </a:lnSpc>
            </a:pPr>
            <a:r>
              <a:rPr lang="en-US" altLang="en-US" sz="3600" dirty="0">
                <a:solidFill>
                  <a:srgbClr val="002060"/>
                </a:solidFill>
                <a:latin typeface="Arial" panose="020B0604020202020204" pitchFamily="34" charset="0"/>
                <a:ea typeface="Calibri" panose="020F0502020204030204" pitchFamily="34" charset="0"/>
                <a:cs typeface="Arial" panose="020B0604020202020204" pitchFamily="34" charset="0"/>
              </a:rPr>
              <a:t>Mission:</a:t>
            </a:r>
            <a:r>
              <a:rPr lang="en-US" altLang="en-US" sz="5600" dirty="0">
                <a:solidFill>
                  <a:srgbClr val="002060"/>
                </a:solidFill>
                <a:ea typeface="Calibri" panose="020F0502020204030204" pitchFamily="34" charset="0"/>
                <a:cs typeface="Arial" panose="020B0604020202020204" pitchFamily="34" charset="0"/>
              </a:rPr>
              <a:t> </a:t>
            </a:r>
            <a:r>
              <a:rPr lang="en-US" altLang="en-US" sz="5600" dirty="0">
                <a:ea typeface="Calibri" panose="020F0502020204030204" pitchFamily="34" charset="0"/>
                <a:cs typeface="Arial" panose="020B0604020202020204" pitchFamily="34" charset="0"/>
              </a:rPr>
              <a:t> </a:t>
            </a:r>
          </a:p>
          <a:p>
            <a:pPr marL="1146176" lvl="1" indent="-682626">
              <a:lnSpc>
                <a:spcPct val="107000"/>
              </a:lnSpc>
            </a:pP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To continuously </a:t>
            </a:r>
            <a:r>
              <a:rPr lang="en-US" altLang="en-US" sz="2800" b="1" u="sng" dirty="0">
                <a:solidFill>
                  <a:schemeClr val="tx1"/>
                </a:solidFill>
                <a:latin typeface="Arial" panose="020B0604020202020204" pitchFamily="34" charset="0"/>
                <a:ea typeface="Calibri" panose="020F0502020204030204" pitchFamily="34" charset="0"/>
                <a:cs typeface="Arial" panose="020B0604020202020204" pitchFamily="34" charset="0"/>
              </a:rPr>
              <a:t>improve</a:t>
            </a: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 health care </a:t>
            </a:r>
          </a:p>
          <a:p>
            <a:pPr marL="1146176" lvl="1" indent="-682626">
              <a:lnSpc>
                <a:spcPct val="107000"/>
              </a:lnSpc>
            </a:pP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By </a:t>
            </a:r>
            <a:r>
              <a:rPr lang="en-US" altLang="en-US" sz="2800" b="1" u="sng" dirty="0">
                <a:solidFill>
                  <a:schemeClr val="tx1"/>
                </a:solidFill>
                <a:latin typeface="Arial" panose="020B0604020202020204" pitchFamily="34" charset="0"/>
                <a:ea typeface="Calibri" panose="020F0502020204030204" pitchFamily="34" charset="0"/>
                <a:cs typeface="Arial" panose="020B0604020202020204" pitchFamily="34" charset="0"/>
              </a:rPr>
              <a:t>evaluating</a:t>
            </a:r>
            <a:r>
              <a:rPr lang="en-US" altLang="en-US" sz="28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health care organizations - meaningful assessment</a:t>
            </a:r>
          </a:p>
          <a:p>
            <a:pPr marL="1146176" lvl="1" indent="-682626">
              <a:lnSpc>
                <a:spcPct val="107000"/>
              </a:lnSpc>
            </a:pP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To provide </a:t>
            </a:r>
            <a:r>
              <a:rPr lang="en-US" altLang="en-US" sz="2800" b="1" u="sng" dirty="0">
                <a:solidFill>
                  <a:schemeClr val="tx1"/>
                </a:solidFill>
                <a:latin typeface="Arial" panose="020B0604020202020204" pitchFamily="34" charset="0"/>
                <a:ea typeface="Calibri" panose="020F0502020204030204" pitchFamily="34" charset="0"/>
                <a:cs typeface="Arial" panose="020B0604020202020204" pitchFamily="34" charset="0"/>
              </a:rPr>
              <a:t>safe</a:t>
            </a:r>
            <a:r>
              <a:rPr lang="en-US" altLang="en-US" sz="28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altLang="en-US" sz="2800" dirty="0">
                <a:solidFill>
                  <a:schemeClr val="tx1"/>
                </a:solidFill>
                <a:latin typeface="Arial" panose="020B0604020202020204" pitchFamily="34" charset="0"/>
                <a:ea typeface="Calibri" panose="020F0502020204030204" pitchFamily="34" charset="0"/>
                <a:cs typeface="Arial" panose="020B0604020202020204" pitchFamily="34" charset="0"/>
              </a:rPr>
              <a:t>and effective care</a:t>
            </a:r>
          </a:p>
          <a:p>
            <a:pPr marL="1146176" lvl="1" indent="-682626">
              <a:lnSpc>
                <a:spcPct val="107000"/>
              </a:lnSpc>
            </a:pPr>
            <a:r>
              <a:rPr lang="en-US" sz="2800" b="1" u="sng" dirty="0">
                <a:solidFill>
                  <a:schemeClr val="tx1"/>
                </a:solidFill>
                <a:latin typeface="Arial" panose="020B0604020202020204" pitchFamily="34" charset="0"/>
                <a:cs typeface="Arial" panose="020B0604020202020204" pitchFamily="34" charset="0"/>
              </a:rPr>
              <a:t>Inspiring</a:t>
            </a:r>
            <a:r>
              <a:rPr lang="en-US" sz="2800" dirty="0">
                <a:solidFill>
                  <a:schemeClr val="tx1"/>
                </a:solidFill>
                <a:latin typeface="Arial" panose="020B0604020202020204" pitchFamily="34" charset="0"/>
                <a:cs typeface="Arial" panose="020B0604020202020204" pitchFamily="34" charset="0"/>
              </a:rPr>
              <a:t> them to excel</a:t>
            </a:r>
            <a:r>
              <a:rPr lang="en-US" sz="2800" dirty="0">
                <a:solidFill>
                  <a:schemeClr val="tx1"/>
                </a:solidFill>
              </a:rPr>
              <a:t> </a:t>
            </a:r>
            <a:r>
              <a:rPr lang="en-US" dirty="0"/>
              <a:t> </a:t>
            </a:r>
            <a:br>
              <a:rPr lang="en-US" dirty="0"/>
            </a:br>
            <a:r>
              <a:rPr lang="en-US" dirty="0"/>
              <a:t> </a:t>
            </a:r>
            <a:br>
              <a:rPr lang="en-US" dirty="0"/>
            </a:br>
            <a:endParaRPr lang="en-US" altLang="en-US" dirty="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72863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48" y="204807"/>
            <a:ext cx="8019288" cy="570445"/>
          </a:xfrm>
        </p:spPr>
        <p:txBody>
          <a:bodyPr/>
          <a:lstStyle/>
          <a:p>
            <a:r>
              <a:rPr lang="en-US" dirty="0"/>
              <a:t>#4 </a:t>
            </a:r>
          </a:p>
        </p:txBody>
      </p:sp>
      <p:sp>
        <p:nvSpPr>
          <p:cNvPr id="3" name="Content Placeholder 2"/>
          <p:cNvSpPr>
            <a:spLocks noGrp="1"/>
          </p:cNvSpPr>
          <p:nvPr>
            <p:ph idx="1"/>
          </p:nvPr>
        </p:nvSpPr>
        <p:spPr>
          <a:xfrm>
            <a:off x="562380" y="856482"/>
            <a:ext cx="8263567" cy="4765150"/>
          </a:xfrm>
        </p:spPr>
        <p:txBody>
          <a:bodyPr>
            <a:no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EC 02.04.01 EP 2 </a:t>
            </a:r>
            <a:r>
              <a:rPr lang="en-US" sz="2800" dirty="0">
                <a:latin typeface="Arial" panose="020B0604020202020204" pitchFamily="34" charset="0"/>
                <a:cs typeface="Arial" panose="020B0604020202020204" pitchFamily="34" charset="0"/>
              </a:rPr>
              <a:t>For hospitals that do not use Joint Commission accreditation for deemed status purposes: The hospital maintains either a written inventory of all medical equipment or a written inventory of selected equipment categorized by physical risk associated with use (including all life-support equipment) and equipment incident history. The hospital evaluates new types of equipment before initial use to determine whether they should be included in the inventory.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157836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84928"/>
            <a:ext cx="8019288" cy="719533"/>
          </a:xfrm>
        </p:spPr>
        <p:txBody>
          <a:bodyPr/>
          <a:lstStyle/>
          <a:p>
            <a:r>
              <a:rPr lang="en-US" dirty="0"/>
              <a:t>#4, Continued</a:t>
            </a:r>
          </a:p>
        </p:txBody>
      </p:sp>
      <p:sp>
        <p:nvSpPr>
          <p:cNvPr id="3" name="Content Placeholder 2"/>
          <p:cNvSpPr>
            <a:spLocks noGrp="1"/>
          </p:cNvSpPr>
          <p:nvPr>
            <p:ph idx="1"/>
          </p:nvPr>
        </p:nvSpPr>
        <p:spPr>
          <a:xfrm>
            <a:off x="491987" y="1449125"/>
            <a:ext cx="8019288" cy="3657600"/>
          </a:xfrm>
        </p:spPr>
        <p:txBody>
          <a:bodyPr/>
          <a:lstStyle/>
          <a:p>
            <a:pPr>
              <a:buFont typeface="Wingdings" panose="05000000000000000000" pitchFamily="2" charset="2"/>
              <a:buChar char="q"/>
            </a:pPr>
            <a:r>
              <a:rPr lang="en-US" sz="2800" dirty="0">
                <a:latin typeface="Arial" panose="020B0604020202020204" pitchFamily="34" charset="0"/>
                <a:cs typeface="Arial" panose="020B0604020202020204" pitchFamily="34" charset="0"/>
              </a:rPr>
              <a:t>For hospitals that use Joint Commission accreditation for deemed status purposes: The hospital maintains a written inventory of all medical equipment  </a:t>
            </a:r>
          </a:p>
          <a:p>
            <a:pPr lvl="1">
              <a:buFont typeface="Wingdings" panose="05000000000000000000" pitchFamily="2" charset="2"/>
              <a:buChar char="§"/>
            </a:pPr>
            <a:r>
              <a:rPr lang="en-US" sz="2800" i="1" dirty="0">
                <a:latin typeface="Arial" panose="020B0604020202020204" pitchFamily="34" charset="0"/>
                <a:cs typeface="Arial" panose="020B0604020202020204" pitchFamily="34" charset="0"/>
              </a:rPr>
              <a:t>The hospital's written inventory did not include glucometers, dialysis equipment, bladder scanner, or </a:t>
            </a:r>
            <a:r>
              <a:rPr lang="en-US" sz="2800" i="1" dirty="0" err="1">
                <a:latin typeface="Arial" panose="020B0604020202020204" pitchFamily="34" charset="0"/>
                <a:cs typeface="Arial" panose="020B0604020202020204" pitchFamily="34" charset="0"/>
              </a:rPr>
              <a:t>AutoAmbulator</a:t>
            </a:r>
            <a:endParaRPr lang="en-US" dirty="0"/>
          </a:p>
        </p:txBody>
      </p:sp>
    </p:spTree>
    <p:extLst>
      <p:ext uri="{BB962C8B-B14F-4D97-AF65-F5344CB8AC3E}">
        <p14:creationId xmlns:p14="http://schemas.microsoft.com/office/powerpoint/2010/main" val="621482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048" y="95476"/>
            <a:ext cx="8019288" cy="490933"/>
          </a:xfrm>
        </p:spPr>
        <p:txBody>
          <a:bodyPr/>
          <a:lstStyle/>
          <a:p>
            <a:r>
              <a:rPr lang="en-US" dirty="0"/>
              <a:t>#3</a:t>
            </a:r>
          </a:p>
        </p:txBody>
      </p:sp>
      <p:sp>
        <p:nvSpPr>
          <p:cNvPr id="3" name="Content Placeholder 2"/>
          <p:cNvSpPr>
            <a:spLocks noGrp="1"/>
          </p:cNvSpPr>
          <p:nvPr>
            <p:ph idx="1"/>
          </p:nvPr>
        </p:nvSpPr>
        <p:spPr>
          <a:xfrm>
            <a:off x="482048" y="586409"/>
            <a:ext cx="8198000" cy="4765150"/>
          </a:xfrm>
        </p:spPr>
        <p:txBody>
          <a:bodyPr>
            <a:noAutofit/>
          </a:bodyPr>
          <a:lstStyle/>
          <a:p>
            <a:r>
              <a:rPr lang="en-US" sz="2800" b="1" dirty="0">
                <a:latin typeface="Arial" panose="020B0604020202020204" pitchFamily="34" charset="0"/>
                <a:cs typeface="Arial" panose="020B0604020202020204" pitchFamily="34" charset="0"/>
              </a:rPr>
              <a:t>EC 02.04.03 EP 5 </a:t>
            </a:r>
            <a:r>
              <a:rPr lang="en-US" sz="2800" dirty="0">
                <a:latin typeface="Arial" panose="020B0604020202020204" pitchFamily="34" charset="0"/>
                <a:cs typeface="Arial" panose="020B0604020202020204" pitchFamily="34" charset="0"/>
              </a:rPr>
              <a:t>The hospital performs equipment maintenance and chemical and biological testing of water used in hemodialysis. These activities are documented.</a:t>
            </a:r>
          </a:p>
          <a:p>
            <a:pPr lvl="1">
              <a:buFont typeface="Wingdings" panose="05000000000000000000" pitchFamily="2" charset="2"/>
              <a:buChar char="§"/>
            </a:pPr>
            <a:r>
              <a:rPr lang="en-US" sz="2800" i="1" dirty="0">
                <a:latin typeface="Arial" panose="020B0604020202020204" pitchFamily="34" charset="0"/>
                <a:cs typeface="Arial" panose="020B0604020202020204" pitchFamily="34" charset="0"/>
              </a:rPr>
              <a:t>In review of the Water Books for the Hemodialysis department it was observed that the dialysis unit has five portable RO water units.  It was discovered that the department had not been performing water cultures and endotoxins on the five Portable RO's.  Water microbiology and endotoxins are to be tested monthly with an action level 50 CFU for microbiology and 1W1 for endotoxins.  This observation was confirmed by the department manager. </a:t>
            </a:r>
          </a:p>
        </p:txBody>
      </p:sp>
    </p:spTree>
    <p:extLst>
      <p:ext uri="{BB962C8B-B14F-4D97-AF65-F5344CB8AC3E}">
        <p14:creationId xmlns:p14="http://schemas.microsoft.com/office/powerpoint/2010/main" val="368134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827" y="85537"/>
            <a:ext cx="8019288" cy="530689"/>
          </a:xfrm>
        </p:spPr>
        <p:txBody>
          <a:bodyPr/>
          <a:lstStyle/>
          <a:p>
            <a:r>
              <a:rPr lang="en-US" dirty="0"/>
              <a:t>#2</a:t>
            </a:r>
          </a:p>
        </p:txBody>
      </p:sp>
      <p:sp>
        <p:nvSpPr>
          <p:cNvPr id="3" name="Content Placeholder 2"/>
          <p:cNvSpPr>
            <a:spLocks noGrp="1"/>
          </p:cNvSpPr>
          <p:nvPr>
            <p:ph idx="1"/>
          </p:nvPr>
        </p:nvSpPr>
        <p:spPr>
          <a:xfrm>
            <a:off x="463826" y="722243"/>
            <a:ext cx="8332303" cy="5410200"/>
          </a:xfrm>
        </p:spPr>
        <p:txBody>
          <a:bodyPr>
            <a:no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EC 02.04.03 EP 2 </a:t>
            </a:r>
            <a:r>
              <a:rPr lang="en-US" sz="2800" dirty="0">
                <a:latin typeface="Arial" panose="020B0604020202020204" pitchFamily="34" charset="0"/>
                <a:cs typeface="Arial" panose="020B0604020202020204" pitchFamily="34" charset="0"/>
              </a:rPr>
              <a:t>The hospital inspects, tests, and maintains all high-risk equipment. These activities are documented. (See also PC.02.01.11, EP 2) </a:t>
            </a: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Note 1</a:t>
            </a:r>
            <a:r>
              <a:rPr lang="en-US" sz="2800" dirty="0">
                <a:latin typeface="Arial" panose="020B0604020202020204" pitchFamily="34" charset="0"/>
                <a:cs typeface="Arial" panose="020B0604020202020204" pitchFamily="34" charset="0"/>
              </a:rPr>
              <a:t>: High-risk equipment includes medical equipment for which there is a risk of serious injury or even death to a patient or staff member should it fail, which includes life-support equipment.</a:t>
            </a:r>
            <a:br>
              <a:rPr lang="en-US" sz="2800"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Note 2:</a:t>
            </a:r>
            <a:r>
              <a:rPr lang="en-US" sz="2800" dirty="0">
                <a:latin typeface="Arial" panose="020B0604020202020204" pitchFamily="34" charset="0"/>
                <a:cs typeface="Arial" panose="020B0604020202020204" pitchFamily="34" charset="0"/>
              </a:rPr>
              <a:t> Required activities and associated frequencies for maintaining, inspecting, and testing of medical equipment completed in accordance with manufacturers’ recommendations must have a 100% completion rate.</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1361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82493"/>
            <a:ext cx="8019288" cy="620142"/>
          </a:xfrm>
        </p:spPr>
        <p:txBody>
          <a:bodyPr/>
          <a:lstStyle/>
          <a:p>
            <a:r>
              <a:rPr lang="en-US" dirty="0"/>
              <a:t>#2, Continued</a:t>
            </a:r>
          </a:p>
        </p:txBody>
      </p:sp>
      <p:sp>
        <p:nvSpPr>
          <p:cNvPr id="3" name="Content Placeholder 2"/>
          <p:cNvSpPr>
            <a:spLocks noGrp="1"/>
          </p:cNvSpPr>
          <p:nvPr>
            <p:ph idx="1"/>
          </p:nvPr>
        </p:nvSpPr>
        <p:spPr>
          <a:xfrm>
            <a:off x="571500" y="1737360"/>
            <a:ext cx="8019288" cy="3657600"/>
          </a:xfrm>
        </p:spPr>
        <p:txBody>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Note 3: </a:t>
            </a:r>
            <a:r>
              <a:rPr lang="en-US" sz="2800" dirty="0">
                <a:latin typeface="Arial" panose="020B0604020202020204" pitchFamily="34" charset="0"/>
                <a:cs typeface="Arial" panose="020B0604020202020204" pitchFamily="34" charset="0"/>
              </a:rPr>
              <a:t>Scheduled maintenance activities for high-risk medical equipment in an alternative equipment maintenance (AEM) program inventory must have a 100% completion rate. AEM frequency is determined by the hospital's AEM program.</a:t>
            </a:r>
          </a:p>
          <a:p>
            <a:pPr>
              <a:buFont typeface="Wingdings" panose="05000000000000000000" pitchFamily="2" charset="2"/>
              <a:buChar char="q"/>
            </a:pPr>
            <a:endParaRPr lang="en-US" sz="280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en-US" sz="2800" dirty="0">
                <a:latin typeface="Arial" panose="020B0604020202020204" pitchFamily="34" charset="0"/>
                <a:cs typeface="Arial" panose="020B0604020202020204" pitchFamily="34" charset="0"/>
              </a:rPr>
              <a:t>The annual testing of the medical equipment has not been completed since April 18, 2017. </a:t>
            </a:r>
          </a:p>
          <a:p>
            <a:endParaRPr lang="en-US" dirty="0"/>
          </a:p>
        </p:txBody>
      </p:sp>
    </p:spTree>
    <p:extLst>
      <p:ext uri="{BB962C8B-B14F-4D97-AF65-F5344CB8AC3E}">
        <p14:creationId xmlns:p14="http://schemas.microsoft.com/office/powerpoint/2010/main" val="35374453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29" y="89452"/>
            <a:ext cx="8019288" cy="914400"/>
          </a:xfrm>
        </p:spPr>
        <p:txBody>
          <a:bodyPr/>
          <a:lstStyle/>
          <a:p>
            <a:r>
              <a:rPr lang="en-US" dirty="0"/>
              <a:t>#1</a:t>
            </a:r>
          </a:p>
        </p:txBody>
      </p:sp>
      <p:sp>
        <p:nvSpPr>
          <p:cNvPr id="3" name="Content Placeholder 2"/>
          <p:cNvSpPr>
            <a:spLocks noGrp="1"/>
          </p:cNvSpPr>
          <p:nvPr>
            <p:ph idx="1"/>
          </p:nvPr>
        </p:nvSpPr>
        <p:spPr>
          <a:xfrm>
            <a:off x="490329" y="1162878"/>
            <a:ext cx="8315741" cy="5486400"/>
          </a:xfrm>
        </p:spPr>
        <p:txBody>
          <a:bodyPr>
            <a:noAutofit/>
          </a:bodyPr>
          <a:lstStyle/>
          <a:p>
            <a:pPr>
              <a:buFont typeface="Wingdings" panose="05000000000000000000" pitchFamily="2" charset="2"/>
              <a:buChar char="q"/>
            </a:pPr>
            <a:r>
              <a:rPr lang="en-US" sz="2800" b="1" dirty="0">
                <a:latin typeface="Arial" panose="020B0604020202020204" pitchFamily="34" charset="0"/>
                <a:cs typeface="Arial" panose="020B0604020202020204" pitchFamily="34" charset="0"/>
              </a:rPr>
              <a:t>EC 02.04.03 EP 3 </a:t>
            </a:r>
            <a:r>
              <a:rPr lang="en-US" sz="2800" dirty="0">
                <a:latin typeface="Arial" panose="020B0604020202020204" pitchFamily="34" charset="0"/>
                <a:cs typeface="Arial" panose="020B0604020202020204" pitchFamily="34" charset="0"/>
              </a:rPr>
              <a:t>The hospital inspects, tests, and maintains non-high-risk equipment identified on the medical equipment inventory. These activities are documented.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Note: Scheduled maintenance activities for non-high-risk medical equipment in an alternative equipment maintenance (AEM) program inventory must have a 100% completion rate. AEM frequency is determined by the hospital’s AEM program</a:t>
            </a:r>
          </a:p>
          <a:p>
            <a:pPr>
              <a:buFont typeface="Wingdings" panose="05000000000000000000" pitchFamily="2" charset="2"/>
              <a:buChar char="q"/>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3498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Continued</a:t>
            </a:r>
          </a:p>
        </p:txBody>
      </p:sp>
      <p:sp>
        <p:nvSpPr>
          <p:cNvPr id="3" name="Content Placeholder 2"/>
          <p:cNvSpPr>
            <a:spLocks noGrp="1"/>
          </p:cNvSpPr>
          <p:nvPr>
            <p:ph idx="1"/>
          </p:nvPr>
        </p:nvSpPr>
        <p:spPr/>
        <p:txBody>
          <a:bodyPr/>
          <a:lstStyle/>
          <a:p>
            <a:r>
              <a:rPr lang="en-US" sz="2800" i="1" dirty="0">
                <a:latin typeface="Arial" panose="020B0604020202020204" pitchFamily="34" charset="0"/>
                <a:cs typeface="Arial" panose="020B0604020202020204" pitchFamily="34" charset="0"/>
              </a:rPr>
              <a:t>No leak testing was being performed on the transesophageal echocardiogram (TEE) probe as specified by the manufacturer's instructions for use.</a:t>
            </a:r>
            <a:br>
              <a:rPr lang="en-US" sz="2800" i="1" dirty="0">
                <a:latin typeface="Arial" panose="020B0604020202020204" pitchFamily="34" charset="0"/>
                <a:cs typeface="Arial" panose="020B0604020202020204" pitchFamily="34" charset="0"/>
              </a:rPr>
            </a:br>
            <a:endParaRPr lang="en-US" sz="2800" i="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58979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72866"/>
            <a:ext cx="8019288" cy="914400"/>
          </a:xfrm>
        </p:spPr>
        <p:txBody>
          <a:bodyPr/>
          <a:lstStyle/>
          <a:p>
            <a:pPr marL="742950" indent="-742950">
              <a:buFont typeface="+mj-lt"/>
              <a:buAutoNum type="arabicPeriod"/>
            </a:pPr>
            <a:r>
              <a:rPr lang="en-US" sz="3600" b="1" dirty="0">
                <a:latin typeface="Arial" panose="020B0604020202020204" pitchFamily="34" charset="0"/>
                <a:cs typeface="Arial" panose="020B0604020202020204" pitchFamily="34" charset="0"/>
              </a:rPr>
              <a:t>Surgical Site Fires</a:t>
            </a:r>
          </a:p>
        </p:txBody>
      </p:sp>
      <p:sp>
        <p:nvSpPr>
          <p:cNvPr id="109571" name="Content Placeholder 2"/>
          <p:cNvSpPr>
            <a:spLocks noGrp="1"/>
          </p:cNvSpPr>
          <p:nvPr>
            <p:ph idx="1"/>
          </p:nvPr>
        </p:nvSpPr>
        <p:spPr/>
        <p:txBody>
          <a:bodyPr/>
          <a:lstStyle/>
          <a:p>
            <a:pPr>
              <a:buFont typeface="Wingdings" panose="05000000000000000000" pitchFamily="2" charset="2"/>
              <a:buChar char="§"/>
            </a:pPr>
            <a:r>
              <a:rPr lang="en-US" sz="2000" dirty="0">
                <a:latin typeface="Arial" panose="020B0604020202020204" pitchFamily="34" charset="0"/>
                <a:cs typeface="Arial" panose="020B0604020202020204" pitchFamily="34" charset="0"/>
              </a:rPr>
              <a:t>~65 million hospital &amp; ASC surgeries</a:t>
            </a:r>
            <a:r>
              <a:rPr lang="en-US" sz="2000" baseline="30000" dirty="0">
                <a:latin typeface="Arial" panose="020B0604020202020204" pitchFamily="34" charset="0"/>
                <a:cs typeface="Arial" panose="020B0604020202020204" pitchFamily="34" charset="0"/>
              </a:rPr>
              <a:t>1</a:t>
            </a:r>
            <a:endParaRPr lang="en-US" sz="2000" dirty="0">
              <a:latin typeface="Arial" panose="020B0604020202020204" pitchFamily="34" charset="0"/>
              <a:cs typeface="Arial" panose="020B0604020202020204" pitchFamily="34" charset="0"/>
            </a:endParaRPr>
          </a:p>
          <a:p>
            <a:pPr lvl="1">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Estimated 200 – 240 surgery fires per year</a:t>
            </a:r>
          </a:p>
          <a:p>
            <a:pPr lvl="2">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Varying severity</a:t>
            </a:r>
          </a:p>
          <a:p>
            <a:pPr lvl="2">
              <a:buFont typeface="Wingdings" panose="05000000000000000000" pitchFamily="2" charset="2"/>
              <a:buChar char="§"/>
            </a:pPr>
            <a:r>
              <a:rPr lang="en-US" sz="2000" dirty="0">
                <a:latin typeface="Arial" panose="020B0604020202020204" pitchFamily="34" charset="0"/>
                <a:cs typeface="Arial" panose="020B0604020202020204" pitchFamily="34" charset="0"/>
              </a:rPr>
              <a:t>30 Serious</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Fire sites</a:t>
            </a:r>
            <a:r>
              <a:rPr lang="en-US" sz="2000" baseline="30000" dirty="0">
                <a:latin typeface="Arial" panose="020B0604020202020204" pitchFamily="34" charset="0"/>
                <a:cs typeface="Arial" panose="020B0604020202020204" pitchFamily="34" charset="0"/>
              </a:rPr>
              <a:t>2</a:t>
            </a:r>
            <a:r>
              <a:rPr lang="en-US" sz="2000" dirty="0">
                <a:latin typeface="Arial" panose="020B0604020202020204" pitchFamily="34" charset="0"/>
                <a:cs typeface="Arial" panose="020B0604020202020204" pitchFamily="34" charset="0"/>
              </a:rPr>
              <a:t>:</a:t>
            </a:r>
          </a:p>
          <a:p>
            <a:pPr lvl="1">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On patient</a:t>
            </a:r>
          </a:p>
          <a:p>
            <a:pPr lvl="2">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44% head/neck/upper chest</a:t>
            </a:r>
          </a:p>
          <a:p>
            <a:pPr lvl="2">
              <a:buFont typeface="Wingdings" panose="05000000000000000000" pitchFamily="2" charset="2"/>
              <a:buChar char="§"/>
            </a:pPr>
            <a:r>
              <a:rPr lang="en-US" sz="2000" dirty="0">
                <a:latin typeface="Arial" panose="020B0604020202020204" pitchFamily="34" charset="0"/>
                <a:cs typeface="Arial" panose="020B0604020202020204" pitchFamily="34" charset="0"/>
              </a:rPr>
              <a:t>26 % elsewhere</a:t>
            </a:r>
          </a:p>
          <a:p>
            <a:pPr lvl="1">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In patient</a:t>
            </a:r>
          </a:p>
          <a:p>
            <a:pPr lvl="2">
              <a:spcAft>
                <a:spcPts val="6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21% airway</a:t>
            </a:r>
          </a:p>
          <a:p>
            <a:pPr lvl="2">
              <a:buFont typeface="Wingdings" panose="05000000000000000000" pitchFamily="2" charset="2"/>
              <a:buChar char="§"/>
            </a:pPr>
            <a:r>
              <a:rPr lang="en-US" sz="2000" dirty="0">
                <a:latin typeface="Arial" panose="020B0604020202020204" pitchFamily="34" charset="0"/>
                <a:cs typeface="Arial" panose="020B0604020202020204" pitchFamily="34" charset="0"/>
              </a:rPr>
              <a:t>8% other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4586" y="3722672"/>
            <a:ext cx="2826562" cy="1922478"/>
          </a:xfrm>
          <a:prstGeom prst="rect">
            <a:avLst/>
          </a:prstGeom>
        </p:spPr>
      </p:pic>
    </p:spTree>
    <p:extLst>
      <p:ext uri="{BB962C8B-B14F-4D97-AF65-F5344CB8AC3E}">
        <p14:creationId xmlns:p14="http://schemas.microsoft.com/office/powerpoint/2010/main" val="221189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772866"/>
            <a:ext cx="8019288" cy="914400"/>
          </a:xfrm>
        </p:spPr>
        <p:txBody>
          <a:bodyPr/>
          <a:lstStyle/>
          <a:p>
            <a:r>
              <a:rPr lang="en-US" sz="3600" b="1" dirty="0">
                <a:latin typeface="Arial" panose="020B0604020202020204" pitchFamily="34" charset="0"/>
                <a:cs typeface="Arial" panose="020B0604020202020204" pitchFamily="34" charset="0"/>
              </a:rPr>
              <a:t>Surgical Site Fires</a:t>
            </a:r>
          </a:p>
        </p:txBody>
      </p:sp>
      <p:sp>
        <p:nvSpPr>
          <p:cNvPr id="109571" name="Content Placeholder 2"/>
          <p:cNvSpPr>
            <a:spLocks noGrp="1"/>
          </p:cNvSpPr>
          <p:nvPr>
            <p:ph idx="1"/>
          </p:nvPr>
        </p:nvSpPr>
        <p:spPr/>
        <p:txBody>
          <a:bodyPr/>
          <a:lstStyle/>
          <a:p>
            <a:pPr>
              <a:lnSpc>
                <a:spcPts val="6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70% - 84% occurred in oxygen-enriched environment</a:t>
            </a:r>
            <a:r>
              <a:rPr lang="en-US" sz="2400" baseline="30000" dirty="0">
                <a:latin typeface="Arial" panose="020B0604020202020204" pitchFamily="34" charset="0"/>
                <a:cs typeface="Arial" panose="020B0604020202020204" pitchFamily="34" charset="0"/>
              </a:rPr>
              <a:t>2</a:t>
            </a:r>
            <a:endParaRPr lang="en-US" sz="2400" dirty="0">
              <a:latin typeface="Arial" panose="020B0604020202020204" pitchFamily="34" charset="0"/>
              <a:cs typeface="Arial" panose="020B0604020202020204" pitchFamily="34" charset="0"/>
            </a:endParaRPr>
          </a:p>
          <a:p>
            <a:pPr>
              <a:spcAft>
                <a:spcPts val="16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Ignition Source</a:t>
            </a:r>
            <a:r>
              <a:rPr lang="en-US" sz="2400" baseline="30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a:t>
            </a:r>
          </a:p>
          <a:p>
            <a:pPr lvl="1">
              <a:buFont typeface="Wingdings" panose="05000000000000000000" pitchFamily="2" charset="2"/>
              <a:buChar char="§"/>
            </a:pPr>
            <a:r>
              <a:rPr lang="en-US" sz="2400" b="1" dirty="0">
                <a:solidFill>
                  <a:srgbClr val="FF0000"/>
                </a:solidFill>
                <a:latin typeface="Arial" panose="020B0604020202020204" pitchFamily="34" charset="0"/>
                <a:cs typeface="Arial" panose="020B0604020202020204" pitchFamily="34" charset="0"/>
              </a:rPr>
              <a:t>70% electrosurgical equipment</a:t>
            </a:r>
          </a:p>
          <a:p>
            <a:pPr lvl="1">
              <a:buFont typeface="Wingdings" panose="05000000000000000000" pitchFamily="2" charset="2"/>
              <a:buChar char="§"/>
            </a:pPr>
            <a:r>
              <a:rPr lang="en-US" sz="2400" b="1" dirty="0">
                <a:solidFill>
                  <a:srgbClr val="FF0000"/>
                </a:solidFill>
                <a:latin typeface="Arial" panose="020B0604020202020204" pitchFamily="34" charset="0"/>
                <a:cs typeface="Arial" panose="020B0604020202020204" pitchFamily="34" charset="0"/>
              </a:rPr>
              <a:t>10% lasers</a:t>
            </a:r>
          </a:p>
          <a:p>
            <a:pPr>
              <a:spcAft>
                <a:spcPts val="16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Fuel</a:t>
            </a:r>
          </a:p>
          <a:p>
            <a:pPr lvl="1">
              <a:buFont typeface="Wingdings" panose="05000000000000000000" pitchFamily="2" charset="2"/>
              <a:buChar char="§"/>
            </a:pPr>
            <a:r>
              <a:rPr lang="en-US" sz="2400" dirty="0">
                <a:latin typeface="Arial" panose="020B0604020202020204" pitchFamily="34" charset="0"/>
                <a:cs typeface="Arial" panose="020B0604020202020204" pitchFamily="34" charset="0"/>
              </a:rPr>
              <a:t>ABHR 4%</a:t>
            </a:r>
          </a:p>
          <a:p>
            <a:pPr>
              <a:buFont typeface="Wingdings" panose="05000000000000000000" pitchFamily="2" charset="2"/>
              <a:buChar char="§"/>
            </a:pPr>
            <a:endParaRPr lang="en-US" sz="2000" dirty="0">
              <a:latin typeface="Arial" panose="020B0604020202020204" pitchFamily="34" charset="0"/>
              <a:cs typeface="Arial" panose="020B0604020202020204" pitchFamily="34" charset="0"/>
            </a:endParaRPr>
          </a:p>
        </p:txBody>
      </p:sp>
      <p:sp>
        <p:nvSpPr>
          <p:cNvPr id="3" name="Rectangle 2"/>
          <p:cNvSpPr/>
          <p:nvPr/>
        </p:nvSpPr>
        <p:spPr>
          <a:xfrm>
            <a:off x="1732084" y="5852160"/>
            <a:ext cx="7526215" cy="646331"/>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1. Clarke JR, </a:t>
            </a:r>
            <a:r>
              <a:rPr lang="en-US" sz="1200" dirty="0" err="1">
                <a:latin typeface="Arial" panose="020B0604020202020204" pitchFamily="34" charset="0"/>
                <a:cs typeface="Arial" panose="020B0604020202020204" pitchFamily="34" charset="0"/>
              </a:rPr>
              <a:t>Bruley</a:t>
            </a:r>
            <a:r>
              <a:rPr lang="en-US" sz="1200" dirty="0">
                <a:latin typeface="Arial" panose="020B0604020202020204" pitchFamily="34" charset="0"/>
                <a:cs typeface="Arial" panose="020B0604020202020204" pitchFamily="34" charset="0"/>
              </a:rPr>
              <a:t> ME. Surgical fires: Trends associated with prevention efforts. Pennsylvania Patient Safety Advisory 2012 Dec; 9(2): 130-5. [cited 2012 Dec 12]. http://patientsafetyauthority.org/ADVISORIES/AdvisoryLibrary/2012/Dec;9(4)/Pages/130.aspx </a:t>
            </a:r>
          </a:p>
        </p:txBody>
      </p:sp>
      <p:sp>
        <p:nvSpPr>
          <p:cNvPr id="8" name="Rectangle 7"/>
          <p:cNvSpPr/>
          <p:nvPr/>
        </p:nvSpPr>
        <p:spPr>
          <a:xfrm>
            <a:off x="1732084" y="6378014"/>
            <a:ext cx="5864470"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2. Health Devices Oct 2009  www.ecri.org/surgical_fires</a:t>
            </a:r>
          </a:p>
        </p:txBody>
      </p:sp>
    </p:spTree>
    <p:extLst>
      <p:ext uri="{BB962C8B-B14F-4D97-AF65-F5344CB8AC3E}">
        <p14:creationId xmlns:p14="http://schemas.microsoft.com/office/powerpoint/2010/main" val="36981904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4A933-47F0-4BCB-B0C5-DB8F39D4183F}"/>
              </a:ext>
            </a:extLst>
          </p:cNvPr>
          <p:cNvSpPr>
            <a:spLocks noGrp="1"/>
          </p:cNvSpPr>
          <p:nvPr>
            <p:ph type="title"/>
          </p:nvPr>
        </p:nvSpPr>
        <p:spPr>
          <a:xfrm>
            <a:off x="571500" y="742472"/>
            <a:ext cx="8001000" cy="586892"/>
          </a:xfrm>
        </p:spPr>
        <p:txBody>
          <a:bodyPr/>
          <a:lstStyle/>
          <a:p>
            <a:r>
              <a:rPr lang="en-US" sz="3600" b="1" dirty="0">
                <a:latin typeface="Arial" panose="020B0604020202020204" pitchFamily="34" charset="0"/>
                <a:cs typeface="Arial" panose="020B0604020202020204" pitchFamily="34" charset="0"/>
              </a:rPr>
              <a:t>Survey Process Changes</a:t>
            </a:r>
          </a:p>
        </p:txBody>
      </p:sp>
      <p:sp>
        <p:nvSpPr>
          <p:cNvPr id="3" name="Text Placeholder 2">
            <a:extLst>
              <a:ext uri="{FF2B5EF4-FFF2-40B4-BE49-F238E27FC236}">
                <a16:creationId xmlns:a16="http://schemas.microsoft.com/office/drawing/2014/main" id="{38E671D4-175F-4CD3-B5AC-0BAA79B1B562}"/>
              </a:ext>
            </a:extLst>
          </p:cNvPr>
          <p:cNvSpPr>
            <a:spLocks noGrp="1"/>
          </p:cNvSpPr>
          <p:nvPr>
            <p:ph type="body" sz="quarter" idx="12"/>
          </p:nvPr>
        </p:nvSpPr>
        <p:spPr>
          <a:xfrm>
            <a:off x="580813" y="1778181"/>
            <a:ext cx="8001000" cy="3657600"/>
          </a:xfrm>
        </p:spPr>
        <p:txBody>
          <a:bodyPr/>
          <a:lstStyle/>
          <a:p>
            <a:pPr>
              <a:buClr>
                <a:schemeClr val="accent1"/>
              </a:buClr>
              <a:buFont typeface="Wingdings 3" panose="05040102010807070707" pitchFamily="18" charset="2"/>
              <a:buChar char="z"/>
            </a:pPr>
            <a:r>
              <a:rPr lang="en-US" sz="2800" dirty="0">
                <a:latin typeface="Arial" panose="020B0604020202020204" pitchFamily="34" charset="0"/>
                <a:cs typeface="Arial" panose="020B0604020202020204" pitchFamily="34" charset="0"/>
              </a:rPr>
              <a:t>Document Review Changes</a:t>
            </a:r>
          </a:p>
          <a:p>
            <a:pPr marL="0" indent="0">
              <a:buClrTx/>
              <a:buNone/>
            </a:pPr>
            <a:endParaRPr lang="en-US" dirty="0"/>
          </a:p>
          <a:p>
            <a:pPr>
              <a:buClrTx/>
              <a:buFont typeface="Wingdings" panose="05000000000000000000" pitchFamily="2" charset="2"/>
              <a:buChar char="Ø"/>
            </a:pPr>
            <a:endParaRPr lang="en-US" dirty="0"/>
          </a:p>
          <a:p>
            <a:pPr marL="0" indent="0">
              <a:buClrTx/>
              <a:buNone/>
            </a:pPr>
            <a:endParaRPr lang="en-US" dirty="0"/>
          </a:p>
        </p:txBody>
      </p:sp>
      <p:graphicFrame>
        <p:nvGraphicFramePr>
          <p:cNvPr id="9" name="Object 8">
            <a:extLst>
              <a:ext uri="{FF2B5EF4-FFF2-40B4-BE49-F238E27FC236}">
                <a16:creationId xmlns:a16="http://schemas.microsoft.com/office/drawing/2014/main" id="{4DC7BEC7-7BA5-48AE-A3EB-29192492F684}"/>
              </a:ext>
            </a:extLst>
          </p:cNvPr>
          <p:cNvGraphicFramePr>
            <a:graphicFrameLocks noChangeAspect="1"/>
          </p:cNvGraphicFramePr>
          <p:nvPr>
            <p:extLst>
              <p:ext uri="{D42A27DB-BD31-4B8C-83A1-F6EECF244321}">
                <p14:modId xmlns:p14="http://schemas.microsoft.com/office/powerpoint/2010/main" val="3059370736"/>
              </p:ext>
            </p:extLst>
          </p:nvPr>
        </p:nvGraphicFramePr>
        <p:xfrm>
          <a:off x="678074" y="2619603"/>
          <a:ext cx="7787852" cy="3340326"/>
        </p:xfrm>
        <a:graphic>
          <a:graphicData uri="http://schemas.openxmlformats.org/presentationml/2006/ole">
            <mc:AlternateContent xmlns:mc="http://schemas.openxmlformats.org/markup-compatibility/2006">
              <mc:Choice xmlns:v="urn:schemas-microsoft-com:vml" Requires="v">
                <p:oleObj spid="_x0000_s1027" name="Document" r:id="rId3" imgW="5940848" imgH="2547767" progId="Word.Document.12">
                  <p:embed/>
                </p:oleObj>
              </mc:Choice>
              <mc:Fallback>
                <p:oleObj name="Document" r:id="rId3" imgW="5940848" imgH="2547767" progId="Word.Document.12">
                  <p:embed/>
                  <p:pic>
                    <p:nvPicPr>
                      <p:cNvPr id="9" name="Object 8">
                        <a:extLst>
                          <a:ext uri="{FF2B5EF4-FFF2-40B4-BE49-F238E27FC236}">
                            <a16:creationId xmlns:a16="http://schemas.microsoft.com/office/drawing/2014/main" id="{4DC7BEC7-7BA5-48AE-A3EB-29192492F684}"/>
                          </a:ext>
                        </a:extLst>
                      </p:cNvPr>
                      <p:cNvPicPr/>
                      <p:nvPr/>
                    </p:nvPicPr>
                    <p:blipFill>
                      <a:blip r:embed="rId4"/>
                      <a:stretch>
                        <a:fillRect/>
                      </a:stretch>
                    </p:blipFill>
                    <p:spPr>
                      <a:xfrm>
                        <a:off x="678074" y="2619603"/>
                        <a:ext cx="7787852" cy="3340326"/>
                      </a:xfrm>
                      <a:prstGeom prst="rect">
                        <a:avLst/>
                      </a:prstGeom>
                    </p:spPr>
                  </p:pic>
                </p:oleObj>
              </mc:Fallback>
            </mc:AlternateContent>
          </a:graphicData>
        </a:graphic>
      </p:graphicFrame>
    </p:spTree>
    <p:extLst>
      <p:ext uri="{BB962C8B-B14F-4D97-AF65-F5344CB8AC3E}">
        <p14:creationId xmlns:p14="http://schemas.microsoft.com/office/powerpoint/2010/main" val="271384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3152156" y="2021772"/>
            <a:ext cx="3938375" cy="3163448"/>
          </a:xfrm>
        </p:spPr>
      </p:pic>
      <p:pic>
        <p:nvPicPr>
          <p:cNvPr id="4" name="Picture 2" descr="Image result for &quot;Leading the way to Zero&quot;"/>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a:stretch/>
        </p:blipFill>
        <p:spPr bwMode="auto">
          <a:xfrm>
            <a:off x="1185111" y="2082847"/>
            <a:ext cx="1510824" cy="196878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178752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ECAE-3167-4C82-9DDC-89463BDE40F1}"/>
              </a:ext>
            </a:extLst>
          </p:cNvPr>
          <p:cNvSpPr>
            <a:spLocks noGrp="1"/>
          </p:cNvSpPr>
          <p:nvPr>
            <p:ph type="title"/>
          </p:nvPr>
        </p:nvSpPr>
        <p:spPr>
          <a:xfrm>
            <a:off x="571500" y="702129"/>
            <a:ext cx="8001000" cy="804062"/>
          </a:xfrm>
        </p:spPr>
        <p:txBody>
          <a:bodyPr/>
          <a:lstStyle/>
          <a:p>
            <a:r>
              <a:rPr lang="en-US" sz="3600" b="1" dirty="0">
                <a:solidFill>
                  <a:srgbClr val="1F336B"/>
                </a:solidFill>
                <a:latin typeface="Arial" panose="020B0604020202020204" pitchFamily="34" charset="0"/>
                <a:cs typeface="Arial" panose="020B0604020202020204" pitchFamily="34" charset="0"/>
              </a:rPr>
              <a:t>Survey Process Changes (Cont.)</a:t>
            </a:r>
            <a:endParaRPr lang="en-US" sz="3600" b="1"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C87DF1F7-ABEA-4CDB-9DEA-3194DB43CD7C}"/>
              </a:ext>
            </a:extLst>
          </p:cNvPr>
          <p:cNvPicPr>
            <a:picLocks noChangeAspect="1"/>
          </p:cNvPicPr>
          <p:nvPr/>
        </p:nvPicPr>
        <p:blipFill>
          <a:blip r:embed="rId2"/>
          <a:stretch>
            <a:fillRect/>
          </a:stretch>
        </p:blipFill>
        <p:spPr>
          <a:xfrm>
            <a:off x="571500" y="1983920"/>
            <a:ext cx="8062538" cy="3869872"/>
          </a:xfrm>
          <a:prstGeom prst="rect">
            <a:avLst/>
          </a:prstGeom>
        </p:spPr>
      </p:pic>
    </p:spTree>
    <p:extLst>
      <p:ext uri="{BB962C8B-B14F-4D97-AF65-F5344CB8AC3E}">
        <p14:creationId xmlns:p14="http://schemas.microsoft.com/office/powerpoint/2010/main" val="10979829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BAFC-12EF-41CE-825D-1B65208DCA07}"/>
              </a:ext>
            </a:extLst>
          </p:cNvPr>
          <p:cNvSpPr>
            <a:spLocks noGrp="1"/>
          </p:cNvSpPr>
          <p:nvPr>
            <p:ph type="title"/>
          </p:nvPr>
        </p:nvSpPr>
        <p:spPr>
          <a:xfrm>
            <a:off x="571500" y="1233744"/>
            <a:ext cx="8001000" cy="914400"/>
          </a:xfrm>
        </p:spPr>
        <p:txBody>
          <a:bodyPr/>
          <a:lstStyle/>
          <a:p>
            <a:r>
              <a:rPr lang="en-US" sz="3600" b="1" dirty="0">
                <a:latin typeface="Arial" panose="020B0604020202020204" pitchFamily="34" charset="0"/>
                <a:cs typeface="Arial" panose="020B0604020202020204" pitchFamily="34" charset="0"/>
              </a:rPr>
              <a:t>Survey Preparation and Documentation</a:t>
            </a:r>
          </a:p>
        </p:txBody>
      </p:sp>
      <p:sp>
        <p:nvSpPr>
          <p:cNvPr id="3" name="Text Placeholder 2">
            <a:extLst>
              <a:ext uri="{FF2B5EF4-FFF2-40B4-BE49-F238E27FC236}">
                <a16:creationId xmlns:a16="http://schemas.microsoft.com/office/drawing/2014/main" id="{46E42396-443E-47FB-A7E0-FAC0C82491E9}"/>
              </a:ext>
            </a:extLst>
          </p:cNvPr>
          <p:cNvSpPr>
            <a:spLocks noGrp="1"/>
          </p:cNvSpPr>
          <p:nvPr>
            <p:ph type="body" sz="quarter" idx="12"/>
          </p:nvPr>
        </p:nvSpPr>
        <p:spPr>
          <a:xfrm>
            <a:off x="571500" y="2570117"/>
            <a:ext cx="8001000" cy="3657600"/>
          </a:xfrm>
        </p:spPr>
        <p:txBody>
          <a:bodyPr/>
          <a:lstStyle/>
          <a:p>
            <a:pPr>
              <a:buClr>
                <a:srgbClr val="FF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Get Organized!</a:t>
            </a:r>
          </a:p>
          <a:p>
            <a:pPr>
              <a:buClr>
                <a:srgbClr val="FF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Ligature Risks</a:t>
            </a:r>
          </a:p>
          <a:p>
            <a:pPr>
              <a:buClr>
                <a:srgbClr val="FF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Complete Documentation, don’t give a surveyor a reason to ask a question!</a:t>
            </a:r>
          </a:p>
          <a:p>
            <a:pPr>
              <a:buClr>
                <a:srgbClr val="FF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Don’t Provide More Than Requested</a:t>
            </a:r>
          </a:p>
          <a:p>
            <a:pPr>
              <a:buClrTx/>
              <a:buFont typeface="Wingdings" panose="05000000000000000000" pitchFamily="2" charset="2"/>
              <a:buChar char="Ø"/>
            </a:pPr>
            <a:endParaRPr lang="en-US" sz="1600" dirty="0"/>
          </a:p>
        </p:txBody>
      </p:sp>
    </p:spTree>
    <p:extLst>
      <p:ext uri="{BB962C8B-B14F-4D97-AF65-F5344CB8AC3E}">
        <p14:creationId xmlns:p14="http://schemas.microsoft.com/office/powerpoint/2010/main" val="130553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b="1" dirty="0">
                <a:latin typeface="Arial" panose="020B0604020202020204" pitchFamily="34" charset="0"/>
                <a:cs typeface="Arial" panose="020B0604020202020204" pitchFamily="34" charset="0"/>
              </a:rPr>
              <a:t>Documentation Review</a:t>
            </a:r>
          </a:p>
        </p:txBody>
      </p:sp>
      <p:sp>
        <p:nvSpPr>
          <p:cNvPr id="6" name="Content Placeholder 5"/>
          <p:cNvSpPr>
            <a:spLocks noGrp="1"/>
          </p:cNvSpPr>
          <p:nvPr>
            <p:ph idx="1"/>
          </p:nvPr>
        </p:nvSpPr>
        <p:spPr/>
        <p:txBody>
          <a:bodyPr/>
          <a:lstStyle/>
          <a:p>
            <a:r>
              <a:rPr lang="en-US" sz="2400" dirty="0">
                <a:latin typeface="Arial" panose="020B0604020202020204" pitchFamily="34" charset="0"/>
                <a:cs typeface="Arial" panose="020B0604020202020204" pitchFamily="34" charset="0"/>
              </a:rPr>
              <a:t>A surveyor may issue an “IOU” for documentation that is not ready at the time requested however you will be required to produce by end of day, at the latest.</a:t>
            </a:r>
          </a:p>
        </p:txBody>
      </p:sp>
    </p:spTree>
    <p:extLst>
      <p:ext uri="{BB962C8B-B14F-4D97-AF65-F5344CB8AC3E}">
        <p14:creationId xmlns:p14="http://schemas.microsoft.com/office/powerpoint/2010/main" val="31016946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b="1" dirty="0">
                <a:latin typeface="Arial" panose="020B0604020202020204" pitchFamily="34" charset="0"/>
                <a:cs typeface="Arial" panose="020B0604020202020204" pitchFamily="34" charset="0"/>
              </a:rPr>
              <a:t>EC 02.04.01 EP 2 </a:t>
            </a:r>
            <a:br>
              <a:rPr lang="en-US" sz="3600" b="1" dirty="0">
                <a:latin typeface="Arial" panose="020B0604020202020204" pitchFamily="34" charset="0"/>
                <a:cs typeface="Arial" panose="020B0604020202020204" pitchFamily="34" charset="0"/>
              </a:rPr>
            </a:br>
            <a:r>
              <a:rPr lang="en-US" sz="3600" b="1" dirty="0">
                <a:latin typeface="Arial" panose="020B0604020202020204" pitchFamily="34" charset="0"/>
                <a:cs typeface="Arial" panose="020B0604020202020204" pitchFamily="34" charset="0"/>
              </a:rPr>
              <a:t>High Risk Equipment</a:t>
            </a:r>
          </a:p>
        </p:txBody>
      </p:sp>
      <p:sp>
        <p:nvSpPr>
          <p:cNvPr id="5" name="Content Placeholder 4"/>
          <p:cNvSpPr>
            <a:spLocks noGrp="1"/>
          </p:cNvSpPr>
          <p:nvPr>
            <p:ph idx="1"/>
          </p:nvPr>
        </p:nvSpPr>
        <p:spPr/>
        <p:txBody>
          <a:bodyPr/>
          <a:lstStyle/>
          <a:p>
            <a:r>
              <a:rPr lang="en-US" sz="2400" dirty="0">
                <a:latin typeface="Arial" panose="020B0604020202020204" pitchFamily="34" charset="0"/>
                <a:cs typeface="Arial" panose="020B0604020202020204" pitchFamily="34" charset="0"/>
              </a:rPr>
              <a:t>The hospital identifies high-risk medical equipment on the inventory for which there is a risk of serious injury or death to a patient or staff member should the equipment fail. </a:t>
            </a:r>
            <a:r>
              <a:rPr lang="en-US" sz="2400" dirty="0">
                <a:solidFill>
                  <a:srgbClr val="FF0000"/>
                </a:solidFill>
                <a:latin typeface="Arial" panose="020B0604020202020204" pitchFamily="34" charset="0"/>
                <a:cs typeface="Arial" panose="020B0604020202020204" pitchFamily="34" charset="0"/>
              </a:rPr>
              <a:t>D</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Note: High-risk medical equipment includes life-support equipment</a:t>
            </a:r>
            <a:r>
              <a:rPr lang="en-US" dirty="0"/>
              <a:t>.</a:t>
            </a:r>
          </a:p>
        </p:txBody>
      </p:sp>
    </p:spTree>
    <p:extLst>
      <p:ext uri="{BB962C8B-B14F-4D97-AF65-F5344CB8AC3E}">
        <p14:creationId xmlns:p14="http://schemas.microsoft.com/office/powerpoint/2010/main" val="41958494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BAFC-12EF-41CE-825D-1B65208DCA07}"/>
              </a:ext>
            </a:extLst>
          </p:cNvPr>
          <p:cNvSpPr>
            <a:spLocks noGrp="1"/>
          </p:cNvSpPr>
          <p:nvPr>
            <p:ph type="title"/>
          </p:nvPr>
        </p:nvSpPr>
        <p:spPr>
          <a:xfrm>
            <a:off x="571500" y="1233744"/>
            <a:ext cx="8001000" cy="914400"/>
          </a:xfrm>
        </p:spPr>
        <p:txBody>
          <a:bodyPr/>
          <a:lstStyle/>
          <a:p>
            <a:r>
              <a:rPr lang="en-US" sz="3600" b="1" dirty="0">
                <a:latin typeface="Arial" panose="020B0604020202020204" pitchFamily="34" charset="0"/>
                <a:cs typeface="Arial" panose="020B0604020202020204" pitchFamily="34" charset="0"/>
              </a:rPr>
              <a:t>High Risk Medical Equipment</a:t>
            </a:r>
          </a:p>
        </p:txBody>
      </p:sp>
      <p:sp>
        <p:nvSpPr>
          <p:cNvPr id="3" name="Text Placeholder 2">
            <a:extLst>
              <a:ext uri="{FF2B5EF4-FFF2-40B4-BE49-F238E27FC236}">
                <a16:creationId xmlns:a16="http://schemas.microsoft.com/office/drawing/2014/main" id="{46E42396-443E-47FB-A7E0-FAC0C82491E9}"/>
              </a:ext>
            </a:extLst>
          </p:cNvPr>
          <p:cNvSpPr>
            <a:spLocks noGrp="1"/>
          </p:cNvSpPr>
          <p:nvPr>
            <p:ph type="body" sz="quarter" idx="12"/>
          </p:nvPr>
        </p:nvSpPr>
        <p:spPr>
          <a:xfrm>
            <a:off x="571500" y="2570117"/>
            <a:ext cx="8001000" cy="3657600"/>
          </a:xfrm>
        </p:spPr>
        <p:txBody>
          <a:bodyPr/>
          <a:lstStyle/>
          <a:p>
            <a:pPr>
              <a:buClr>
                <a:srgbClr val="FF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Heart Lung Machine</a:t>
            </a:r>
          </a:p>
          <a:p>
            <a:pPr>
              <a:buClr>
                <a:srgbClr val="FF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Ventilators</a:t>
            </a:r>
          </a:p>
          <a:p>
            <a:pPr>
              <a:buClr>
                <a:srgbClr val="FF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Defibrillators</a:t>
            </a:r>
          </a:p>
          <a:p>
            <a:pPr>
              <a:buClr>
                <a:srgbClr val="FF0000"/>
              </a:buClr>
              <a:buFont typeface="Wingdings" panose="05000000000000000000" pitchFamily="2" charset="2"/>
              <a:buChar char="§"/>
            </a:pPr>
            <a:r>
              <a:rPr lang="en-US" sz="2400" dirty="0">
                <a:latin typeface="Arial" panose="020B0604020202020204" pitchFamily="34" charset="0"/>
                <a:cs typeface="Arial" panose="020B0604020202020204" pitchFamily="34" charset="0"/>
              </a:rPr>
              <a:t>Robotic assistive devices</a:t>
            </a:r>
          </a:p>
          <a:p>
            <a:pPr>
              <a:buClrTx/>
              <a:buFont typeface="Wingdings" panose="05000000000000000000" pitchFamily="2" charset="2"/>
              <a:buChar char="Ø"/>
            </a:pPr>
            <a:endParaRPr lang="en-US" sz="1600" dirty="0"/>
          </a:p>
        </p:txBody>
      </p:sp>
    </p:spTree>
    <p:extLst>
      <p:ext uri="{BB962C8B-B14F-4D97-AF65-F5344CB8AC3E}">
        <p14:creationId xmlns:p14="http://schemas.microsoft.com/office/powerpoint/2010/main" val="29442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1839" y="315665"/>
            <a:ext cx="8019288" cy="914400"/>
          </a:xfrm>
        </p:spPr>
        <p:txBody>
          <a:bodyPr/>
          <a:lstStyle/>
          <a:p>
            <a:r>
              <a:rPr lang="en-US" sz="3600" b="1" dirty="0">
                <a:latin typeface="Arial" panose="020B0604020202020204" pitchFamily="34" charset="0"/>
                <a:cs typeface="Arial" panose="020B0604020202020204" pitchFamily="34" charset="0"/>
              </a:rPr>
              <a:t>Power Strips EC 02.05.01 EP 23</a:t>
            </a:r>
          </a:p>
        </p:txBody>
      </p:sp>
      <p:sp>
        <p:nvSpPr>
          <p:cNvPr id="6" name="Content Placeholder 5"/>
          <p:cNvSpPr>
            <a:spLocks noGrp="1"/>
          </p:cNvSpPr>
          <p:nvPr>
            <p:ph idx="1"/>
          </p:nvPr>
        </p:nvSpPr>
        <p:spPr>
          <a:xfrm>
            <a:off x="518746" y="1631853"/>
            <a:ext cx="8019288" cy="3657600"/>
          </a:xfrm>
        </p:spPr>
        <p:txBody>
          <a:bodyPr/>
          <a:lstStyle/>
          <a:p>
            <a:pPr marL="0" indent="0">
              <a:buNone/>
            </a:pPr>
            <a:r>
              <a:rPr lang="en-US" sz="2400" b="1" dirty="0">
                <a:latin typeface="Arial" panose="020B0604020202020204" pitchFamily="34" charset="0"/>
                <a:cs typeface="Arial" panose="020B0604020202020204" pitchFamily="34" charset="0"/>
              </a:rPr>
              <a:t>NFPA 99-2012, 10.2.3.6 Multiple Outlet Connection. </a:t>
            </a:r>
            <a:r>
              <a:rPr lang="en-US" sz="2400" dirty="0">
                <a:latin typeface="Arial" panose="020B0604020202020204" pitchFamily="34" charset="0"/>
                <a:cs typeface="Arial" panose="020B0604020202020204" pitchFamily="34" charset="0"/>
              </a:rPr>
              <a:t>Two or more power receptacles supplied by a flexible cord shall be permitted to be used to supply power to plug-connected components of a </a:t>
            </a:r>
            <a:r>
              <a:rPr lang="en-US" sz="2400" b="1" dirty="0">
                <a:solidFill>
                  <a:srgbClr val="FF0000"/>
                </a:solidFill>
                <a:latin typeface="Arial" panose="020B0604020202020204" pitchFamily="34" charset="0"/>
                <a:cs typeface="Arial" panose="020B0604020202020204" pitchFamily="34" charset="0"/>
              </a:rPr>
              <a:t>movable equipment assembly </a:t>
            </a:r>
            <a:r>
              <a:rPr lang="en-US" sz="2400" dirty="0">
                <a:latin typeface="Arial" panose="020B0604020202020204" pitchFamily="34" charset="0"/>
                <a:cs typeface="Arial" panose="020B0604020202020204" pitchFamily="34" charset="0"/>
              </a:rPr>
              <a:t>that is </a:t>
            </a:r>
            <a:r>
              <a:rPr lang="en-US" sz="2400" u="sng" dirty="0">
                <a:latin typeface="Arial" panose="020B0604020202020204" pitchFamily="34" charset="0"/>
                <a:cs typeface="Arial" panose="020B0604020202020204" pitchFamily="34" charset="0"/>
              </a:rPr>
              <a:t>rack-</a:t>
            </a:r>
            <a:r>
              <a:rPr lang="en-US" sz="2400" dirty="0">
                <a:latin typeface="Arial" panose="020B0604020202020204" pitchFamily="34" charset="0"/>
                <a:cs typeface="Arial" panose="020B0604020202020204" pitchFamily="34" charset="0"/>
              </a:rPr>
              <a:t>, </a:t>
            </a:r>
            <a:r>
              <a:rPr lang="en-US" sz="2400" u="sng" dirty="0">
                <a:latin typeface="Arial" panose="020B0604020202020204" pitchFamily="34" charset="0"/>
                <a:cs typeface="Arial" panose="020B0604020202020204" pitchFamily="34" charset="0"/>
              </a:rPr>
              <a:t>table</a:t>
            </a:r>
            <a:r>
              <a:rPr lang="en-US" sz="2400" dirty="0">
                <a:latin typeface="Arial" panose="020B0604020202020204" pitchFamily="34" charset="0"/>
                <a:cs typeface="Arial" panose="020B0604020202020204" pitchFamily="34" charset="0"/>
              </a:rPr>
              <a:t>-, </a:t>
            </a:r>
            <a:r>
              <a:rPr lang="en-US" sz="2400" u="sng" dirty="0">
                <a:latin typeface="Arial" panose="020B0604020202020204" pitchFamily="34" charset="0"/>
                <a:cs typeface="Arial" panose="020B0604020202020204" pitchFamily="34" charset="0"/>
              </a:rPr>
              <a:t>pedestal</a:t>
            </a:r>
            <a:r>
              <a:rPr lang="en-US" sz="2400" dirty="0">
                <a:latin typeface="Arial" panose="020B0604020202020204" pitchFamily="34" charset="0"/>
                <a:cs typeface="Arial" panose="020B0604020202020204" pitchFamily="34" charset="0"/>
              </a:rPr>
              <a:t>-, or </a:t>
            </a:r>
            <a:r>
              <a:rPr lang="en-US" sz="2400" u="sng" dirty="0" err="1">
                <a:latin typeface="Arial" panose="020B0604020202020204" pitchFamily="34" charset="0"/>
                <a:cs typeface="Arial" panose="020B0604020202020204" pitchFamily="34" charset="0"/>
              </a:rPr>
              <a:t>cartmounted</a:t>
            </a:r>
            <a:r>
              <a:rPr lang="en-US" sz="2400" u="sng"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provided that all of the following conditions are met:</a:t>
            </a:r>
          </a:p>
          <a:p>
            <a:pPr marL="457200" indent="-457200">
              <a:buClrTx/>
              <a:buAutoNum type="arabicParenBoth"/>
            </a:pPr>
            <a:r>
              <a:rPr lang="en-US" sz="2400" dirty="0">
                <a:latin typeface="Arial" panose="020B0604020202020204" pitchFamily="34" charset="0"/>
                <a:cs typeface="Arial" panose="020B0604020202020204" pitchFamily="34" charset="0"/>
              </a:rPr>
              <a:t>The receptacles are permanently attached to the equipment assembly.</a:t>
            </a:r>
          </a:p>
          <a:p>
            <a:pPr marL="457200" indent="-457200">
              <a:buClrTx/>
              <a:buAutoNum type="arabicParenBoth"/>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(2)*The sum of the ampacity of all appliances connected to the outlets does not exceed 75 percent of the ampacity of the flexible cord supplying the outlets.</a:t>
            </a: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03736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386004"/>
            <a:ext cx="8019288" cy="914400"/>
          </a:xfrm>
        </p:spPr>
        <p:txBody>
          <a:bodyPr/>
          <a:lstStyle/>
          <a:p>
            <a:r>
              <a:rPr lang="en-US" sz="3600" b="1" dirty="0">
                <a:latin typeface="Arial" panose="020B0604020202020204" pitchFamily="34" charset="0"/>
                <a:cs typeface="Arial" panose="020B0604020202020204" pitchFamily="34" charset="0"/>
              </a:rPr>
              <a:t>Power Strips…Continued</a:t>
            </a:r>
          </a:p>
        </p:txBody>
      </p:sp>
      <p:sp>
        <p:nvSpPr>
          <p:cNvPr id="3" name="Content Placeholder 2"/>
          <p:cNvSpPr>
            <a:spLocks noGrp="1"/>
          </p:cNvSpPr>
          <p:nvPr>
            <p:ph idx="1"/>
          </p:nvPr>
        </p:nvSpPr>
        <p:spPr>
          <a:xfrm>
            <a:off x="633046" y="1579098"/>
            <a:ext cx="8019288" cy="3657600"/>
          </a:xfrm>
        </p:spPr>
        <p:txBody>
          <a:bodyPr/>
          <a:lstStyle/>
          <a:p>
            <a:pPr marL="0" indent="0">
              <a:buNone/>
            </a:pPr>
            <a:r>
              <a:rPr lang="en-US" sz="2400" dirty="0">
                <a:latin typeface="Arial" panose="020B0604020202020204" pitchFamily="34" charset="0"/>
                <a:cs typeface="Arial" panose="020B0604020202020204" pitchFamily="34" charset="0"/>
              </a:rPr>
              <a:t>(3) The ampacity of the flexible cord is in accordance with </a:t>
            </a:r>
            <a:r>
              <a:rPr lang="fr-FR" sz="2400" i="1" dirty="0">
                <a:latin typeface="Arial" panose="020B0604020202020204" pitchFamily="34" charset="0"/>
                <a:cs typeface="Arial" panose="020B0604020202020204" pitchFamily="34" charset="0"/>
              </a:rPr>
              <a:t>NFPA 70</a:t>
            </a:r>
            <a:r>
              <a:rPr lang="fr-FR" sz="2400" dirty="0">
                <a:latin typeface="Arial" panose="020B0604020202020204" pitchFamily="34" charset="0"/>
                <a:cs typeface="Arial" panose="020B0604020202020204" pitchFamily="34" charset="0"/>
              </a:rPr>
              <a:t>, </a:t>
            </a:r>
            <a:r>
              <a:rPr lang="fr-FR" sz="2400" i="1" dirty="0">
                <a:latin typeface="Arial" panose="020B0604020202020204" pitchFamily="34" charset="0"/>
                <a:cs typeface="Arial" panose="020B0604020202020204" pitchFamily="34" charset="0"/>
              </a:rPr>
              <a:t>National </a:t>
            </a:r>
            <a:r>
              <a:rPr lang="fr-FR" sz="2400" i="1" dirty="0" err="1">
                <a:latin typeface="Arial" panose="020B0604020202020204" pitchFamily="34" charset="0"/>
                <a:cs typeface="Arial" panose="020B0604020202020204" pitchFamily="34" charset="0"/>
              </a:rPr>
              <a:t>Electrical</a:t>
            </a:r>
            <a:r>
              <a:rPr lang="fr-FR" sz="2400" i="1" dirty="0">
                <a:latin typeface="Arial" panose="020B0604020202020204" pitchFamily="34" charset="0"/>
                <a:cs typeface="Arial" panose="020B0604020202020204" pitchFamily="34" charset="0"/>
              </a:rPr>
              <a:t> Code</a:t>
            </a:r>
            <a:r>
              <a:rPr lang="fr-FR" sz="2400" dirty="0">
                <a:latin typeface="Arial" panose="020B0604020202020204" pitchFamily="34" charset="0"/>
                <a:cs typeface="Arial" panose="020B0604020202020204" pitchFamily="34" charset="0"/>
              </a:rPr>
              <a:t>.</a:t>
            </a:r>
          </a:p>
          <a:p>
            <a:pPr marL="0" indent="0">
              <a:buNone/>
            </a:pPr>
            <a:endParaRPr lang="fr-FR"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(4)*The electrical and mechanical integrity of the assembly is regularly verified and documented.</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strike="sngStrike" dirty="0">
                <a:latin typeface="Arial" panose="020B0604020202020204" pitchFamily="34" charset="0"/>
                <a:cs typeface="Arial" panose="020B0604020202020204" pitchFamily="34" charset="0"/>
              </a:rPr>
              <a:t>(5)*Means are employed to ensure that additional devices or nonmedical equipment cannot be connected to the multiple outlet extension cord after leakage currents have been verified as safe.</a:t>
            </a:r>
          </a:p>
          <a:p>
            <a:endParaRPr lang="en-US" dirty="0"/>
          </a:p>
        </p:txBody>
      </p:sp>
    </p:spTree>
    <p:extLst>
      <p:ext uri="{BB962C8B-B14F-4D97-AF65-F5344CB8AC3E}">
        <p14:creationId xmlns:p14="http://schemas.microsoft.com/office/powerpoint/2010/main" val="2787063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BAFC-12EF-41CE-825D-1B65208DCA07}"/>
              </a:ext>
            </a:extLst>
          </p:cNvPr>
          <p:cNvSpPr>
            <a:spLocks noGrp="1"/>
          </p:cNvSpPr>
          <p:nvPr>
            <p:ph type="title"/>
          </p:nvPr>
        </p:nvSpPr>
        <p:spPr>
          <a:xfrm>
            <a:off x="571500" y="424852"/>
            <a:ext cx="8001000" cy="914400"/>
          </a:xfrm>
        </p:spPr>
        <p:txBody>
          <a:bodyPr/>
          <a:lstStyle/>
          <a:p>
            <a:r>
              <a:rPr lang="en-US" sz="3600" b="1" dirty="0">
                <a:latin typeface="Arial" panose="020B0604020202020204" pitchFamily="34" charset="0"/>
                <a:cs typeface="Arial" panose="020B0604020202020204" pitchFamily="34" charset="0"/>
              </a:rPr>
              <a:t>Sentinel Event Alerts</a:t>
            </a:r>
          </a:p>
        </p:txBody>
      </p:sp>
      <p:sp>
        <p:nvSpPr>
          <p:cNvPr id="3" name="Text Placeholder 2">
            <a:extLst>
              <a:ext uri="{FF2B5EF4-FFF2-40B4-BE49-F238E27FC236}">
                <a16:creationId xmlns:a16="http://schemas.microsoft.com/office/drawing/2014/main" id="{46E42396-443E-47FB-A7E0-FAC0C82491E9}"/>
              </a:ext>
            </a:extLst>
          </p:cNvPr>
          <p:cNvSpPr>
            <a:spLocks noGrp="1"/>
          </p:cNvSpPr>
          <p:nvPr>
            <p:ph type="body" sz="quarter" idx="12"/>
          </p:nvPr>
        </p:nvSpPr>
        <p:spPr>
          <a:xfrm>
            <a:off x="571500" y="1409532"/>
            <a:ext cx="8001000" cy="3657600"/>
          </a:xfrm>
        </p:spPr>
        <p:txBody>
          <a:bodyPr/>
          <a:lstStyle/>
          <a:p>
            <a:pPr>
              <a:buFont typeface="Wingdings" panose="05000000000000000000" pitchFamily="2" charset="2"/>
              <a:buChar char="q"/>
            </a:pPr>
            <a:r>
              <a:rPr lang="en-US" sz="2000" dirty="0">
                <a:latin typeface="Arial" panose="020B0604020202020204" pitchFamily="34" charset="0"/>
                <a:cs typeface="Arial" panose="020B0604020202020204" pitchFamily="34" charset="0"/>
              </a:rPr>
              <a:t>18 out of 58 impact the environment of care, including:</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#9: Infant Abductions</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#15: Infusion Pumps</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#22: Preventing needle stick and sharps injuries</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#37: Emergency electrical power system failures</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#39: Preventing surgical fires</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#45: Violence in the health care setting, updated February 2017</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#47: Radiation risks of diagnostic imaging</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#50: Medical device alarm safety</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#55: Preventing falls and fall-related injuries in health care</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facilities</a:t>
            </a:r>
          </a:p>
          <a:p>
            <a:pPr>
              <a:buFont typeface="Wingdings" panose="05000000000000000000" pitchFamily="2" charset="2"/>
              <a:buChar char="§"/>
            </a:pPr>
            <a:r>
              <a:rPr lang="en-US" sz="2000" dirty="0">
                <a:latin typeface="Arial" panose="020B0604020202020204" pitchFamily="34" charset="0"/>
                <a:cs typeface="Arial" panose="020B0604020202020204" pitchFamily="34" charset="0"/>
              </a:rPr>
              <a:t> #56: Detecting and treating suicide ideation in all settings</a:t>
            </a:r>
          </a:p>
        </p:txBody>
      </p:sp>
    </p:spTree>
    <p:extLst>
      <p:ext uri="{BB962C8B-B14F-4D97-AF65-F5344CB8AC3E}">
        <p14:creationId xmlns:p14="http://schemas.microsoft.com/office/powerpoint/2010/main" val="1504562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BAFC-12EF-41CE-825D-1B65208DCA07}"/>
              </a:ext>
            </a:extLst>
          </p:cNvPr>
          <p:cNvSpPr>
            <a:spLocks noGrp="1"/>
          </p:cNvSpPr>
          <p:nvPr>
            <p:ph type="title"/>
          </p:nvPr>
        </p:nvSpPr>
        <p:spPr>
          <a:xfrm>
            <a:off x="571500" y="917221"/>
            <a:ext cx="8001000" cy="914400"/>
          </a:xfrm>
        </p:spPr>
        <p:txBody>
          <a:bodyPr/>
          <a:lstStyle/>
          <a:p>
            <a:r>
              <a:rPr lang="en-US" sz="3600" b="1" dirty="0">
                <a:latin typeface="Arial" panose="020B0604020202020204" pitchFamily="34" charset="0"/>
                <a:cs typeface="Arial" panose="020B0604020202020204" pitchFamily="34" charset="0"/>
              </a:rPr>
              <a:t>Evidence of Standards Compliance (ESC)</a:t>
            </a:r>
          </a:p>
        </p:txBody>
      </p:sp>
      <p:sp>
        <p:nvSpPr>
          <p:cNvPr id="3" name="Text Placeholder 2">
            <a:extLst>
              <a:ext uri="{FF2B5EF4-FFF2-40B4-BE49-F238E27FC236}">
                <a16:creationId xmlns:a16="http://schemas.microsoft.com/office/drawing/2014/main" id="{46E42396-443E-47FB-A7E0-FAC0C82491E9}"/>
              </a:ext>
            </a:extLst>
          </p:cNvPr>
          <p:cNvSpPr>
            <a:spLocks noGrp="1"/>
          </p:cNvSpPr>
          <p:nvPr>
            <p:ph type="body" sz="quarter" idx="12"/>
          </p:nvPr>
        </p:nvSpPr>
        <p:spPr>
          <a:xfrm>
            <a:off x="501160" y="2130501"/>
            <a:ext cx="8001000" cy="3657600"/>
          </a:xfrm>
        </p:spPr>
        <p:txBody>
          <a:bodyPr/>
          <a:lstStyle/>
          <a:p>
            <a:pPr marL="0" indent="0">
              <a:buNone/>
            </a:pPr>
            <a:r>
              <a:rPr lang="en-US" sz="2800" dirty="0">
                <a:latin typeface="Arial" panose="020B0604020202020204" pitchFamily="34" charset="0"/>
                <a:cs typeface="Arial" panose="020B0604020202020204" pitchFamily="34" charset="0"/>
              </a:rPr>
              <a:t>When responding to a finding the ESC must:</a:t>
            </a:r>
          </a:p>
          <a:p>
            <a:pPr marL="0" indent="0">
              <a:buNone/>
            </a:pPr>
            <a:endParaRPr lang="en-US" sz="2800" dirty="0">
              <a:latin typeface="Arial" panose="020B0604020202020204" pitchFamily="34" charset="0"/>
              <a:cs typeface="Arial" panose="020B0604020202020204" pitchFamily="34" charset="0"/>
            </a:endParaRPr>
          </a:p>
          <a:p>
            <a:pPr>
              <a:buFont typeface="Wingdings" panose="05000000000000000000" pitchFamily="2" charset="2"/>
              <a:buChar char="§"/>
            </a:pPr>
            <a:r>
              <a:rPr lang="en-US" sz="1600" dirty="0"/>
              <a:t> </a:t>
            </a:r>
            <a:r>
              <a:rPr lang="en-US" sz="2400" b="1" u="sng" dirty="0">
                <a:latin typeface="Arial" panose="020B0604020202020204" pitchFamily="34" charset="0"/>
                <a:cs typeface="Arial" panose="020B0604020202020204" pitchFamily="34" charset="0"/>
              </a:rPr>
              <a:t>Indicate the issue </a:t>
            </a:r>
            <a:r>
              <a:rPr lang="en-US" sz="2400" dirty="0">
                <a:latin typeface="Arial" panose="020B0604020202020204" pitchFamily="34" charset="0"/>
                <a:cs typeface="Arial" panose="020B0604020202020204" pitchFamily="34" charset="0"/>
              </a:rPr>
              <a:t>that is being corrected is in accordance with the finding</a:t>
            </a: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 Indicate that this issue has been </a:t>
            </a:r>
            <a:r>
              <a:rPr lang="en-US" sz="2400" b="1" u="sng" dirty="0">
                <a:latin typeface="Arial" panose="020B0604020202020204" pitchFamily="34" charset="0"/>
                <a:cs typeface="Arial" panose="020B0604020202020204" pitchFamily="34" charset="0"/>
              </a:rPr>
              <a:t>corrected</a:t>
            </a: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 Demonstrate </a:t>
            </a:r>
            <a:r>
              <a:rPr lang="en-US" sz="2400" b="1" u="sng" dirty="0">
                <a:latin typeface="Arial" panose="020B0604020202020204" pitchFamily="34" charset="0"/>
                <a:cs typeface="Arial" panose="020B0604020202020204" pitchFamily="34" charset="0"/>
              </a:rPr>
              <a:t>how compliance will be maintained</a:t>
            </a:r>
          </a:p>
          <a:p>
            <a:pPr>
              <a:buFont typeface="Wingdings" panose="05000000000000000000" pitchFamily="2" charset="2"/>
              <a:buChar char="§"/>
            </a:pPr>
            <a:r>
              <a:rPr lang="en-US" sz="2400" dirty="0">
                <a:latin typeface="Arial" panose="020B0604020202020204" pitchFamily="34" charset="0"/>
                <a:cs typeface="Arial" panose="020B0604020202020204" pitchFamily="34" charset="0"/>
              </a:rPr>
              <a:t> If the finding was about a </a:t>
            </a:r>
            <a:r>
              <a:rPr lang="en-US" sz="2400" b="1" dirty="0">
                <a:solidFill>
                  <a:srgbClr val="FF0000"/>
                </a:solidFill>
                <a:latin typeface="Arial" panose="020B0604020202020204" pitchFamily="34" charset="0"/>
                <a:cs typeface="Arial" panose="020B0604020202020204" pitchFamily="34" charset="0"/>
              </a:rPr>
              <a:t>periodic task </a:t>
            </a:r>
            <a:r>
              <a:rPr lang="en-US" sz="2400" dirty="0">
                <a:latin typeface="Arial" panose="020B0604020202020204" pitchFamily="34" charset="0"/>
                <a:cs typeface="Arial" panose="020B0604020202020204" pitchFamily="34" charset="0"/>
              </a:rPr>
              <a:t>that has not been completed, show that the task has been completed</a:t>
            </a:r>
            <a:endParaRPr lang="en-US" sz="1600" dirty="0"/>
          </a:p>
        </p:txBody>
      </p:sp>
    </p:spTree>
    <p:extLst>
      <p:ext uri="{BB962C8B-B14F-4D97-AF65-F5344CB8AC3E}">
        <p14:creationId xmlns:p14="http://schemas.microsoft.com/office/powerpoint/2010/main" val="384311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FBAFC-12EF-41CE-825D-1B65208DCA07}"/>
              </a:ext>
            </a:extLst>
          </p:cNvPr>
          <p:cNvSpPr>
            <a:spLocks noGrp="1"/>
          </p:cNvSpPr>
          <p:nvPr>
            <p:ph type="title"/>
          </p:nvPr>
        </p:nvSpPr>
        <p:spPr>
          <a:xfrm>
            <a:off x="571500" y="1233744"/>
            <a:ext cx="8001000" cy="914400"/>
          </a:xfrm>
        </p:spPr>
        <p:txBody>
          <a:bodyPr/>
          <a:lstStyle/>
          <a:p>
            <a:r>
              <a:rPr lang="en-US" sz="3600" b="1" dirty="0">
                <a:latin typeface="Arial" panose="020B0604020202020204" pitchFamily="34" charset="0"/>
                <a:cs typeface="Arial" panose="020B0604020202020204" pitchFamily="34" charset="0"/>
              </a:rPr>
              <a:t>Evidence of Standards Compliance (ESC)</a:t>
            </a:r>
          </a:p>
        </p:txBody>
      </p:sp>
      <p:sp>
        <p:nvSpPr>
          <p:cNvPr id="3" name="Text Placeholder 2">
            <a:extLst>
              <a:ext uri="{FF2B5EF4-FFF2-40B4-BE49-F238E27FC236}">
                <a16:creationId xmlns:a16="http://schemas.microsoft.com/office/drawing/2014/main" id="{46E42396-443E-47FB-A7E0-FAC0C82491E9}"/>
              </a:ext>
            </a:extLst>
          </p:cNvPr>
          <p:cNvSpPr>
            <a:spLocks noGrp="1"/>
          </p:cNvSpPr>
          <p:nvPr>
            <p:ph type="body" sz="quarter" idx="12"/>
          </p:nvPr>
        </p:nvSpPr>
        <p:spPr>
          <a:xfrm>
            <a:off x="571500" y="2570117"/>
            <a:ext cx="8001000" cy="3657600"/>
          </a:xfrm>
        </p:spPr>
        <p:txBody>
          <a:bodyPr/>
          <a:lstStyle/>
          <a:p>
            <a:pPr>
              <a:buFont typeface="Wingdings" panose="05000000000000000000" pitchFamily="2" charset="2"/>
              <a:buChar char="§"/>
            </a:pPr>
            <a:r>
              <a:rPr lang="en-US" sz="2400" dirty="0">
                <a:solidFill>
                  <a:srgbClr val="FF0000"/>
                </a:solidFill>
                <a:latin typeface="Arial" panose="020B0604020202020204" pitchFamily="34" charset="0"/>
                <a:cs typeface="Arial" panose="020B0604020202020204" pitchFamily="34" charset="0"/>
              </a:rPr>
              <a:t>For example</a:t>
            </a:r>
            <a:r>
              <a:rPr lang="en-US" sz="2400" dirty="0">
                <a:latin typeface="Arial" panose="020B0604020202020204" pitchFamily="34" charset="0"/>
                <a:cs typeface="Arial" panose="020B0604020202020204" pitchFamily="34" charset="0"/>
              </a:rPr>
              <a:t>, if a medical device(s) were found not inspected the month prior to survey. Show that the inspection period has been restarted since survey with 100 compliance. Many orgs state that they “will” ensure that the inspections are completed but not that they have occurred.</a:t>
            </a:r>
          </a:p>
        </p:txBody>
      </p:sp>
    </p:spTree>
    <p:extLst>
      <p:ext uri="{BB962C8B-B14F-4D97-AF65-F5344CB8AC3E}">
        <p14:creationId xmlns:p14="http://schemas.microsoft.com/office/powerpoint/2010/main" val="148886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423" y="1035502"/>
            <a:ext cx="8185638" cy="983881"/>
          </a:xfrm>
        </p:spPr>
        <p:txBody>
          <a:bodyPr/>
          <a:lstStyle/>
          <a:p>
            <a:r>
              <a:rPr lang="en-US" sz="3600" b="1" dirty="0">
                <a:latin typeface="Arial" panose="020B0604020202020204" pitchFamily="34" charset="0"/>
                <a:cs typeface="Arial" panose="020B0604020202020204" pitchFamily="34" charset="0"/>
              </a:rPr>
              <a:t>ACO-DSSM-SIG –  Like the Government</a:t>
            </a:r>
          </a:p>
        </p:txBody>
      </p:sp>
      <p:sp>
        <p:nvSpPr>
          <p:cNvPr id="7" name="TextBox 4"/>
          <p:cNvSpPr txBox="1">
            <a:spLocks noChangeArrowheads="1"/>
          </p:cNvSpPr>
          <p:nvPr/>
        </p:nvSpPr>
        <p:spPr bwMode="auto">
          <a:xfrm flipH="1">
            <a:off x="3137297" y="4920046"/>
            <a:ext cx="24098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Wingdings 3" panose="05040102010807070707" pitchFamily="18" charset="2"/>
              <a:buChar char="z"/>
              <a:defRPr sz="3200">
                <a:solidFill>
                  <a:schemeClr val="tx1"/>
                </a:solidFill>
                <a:latin typeface="Arial" panose="020B0604020202020204" pitchFamily="34" charset="0"/>
              </a:defRPr>
            </a:lvl1pPr>
            <a:lvl2pPr marL="742950" indent="-285750">
              <a:spcBef>
                <a:spcPct val="20000"/>
              </a:spcBef>
              <a:buClr>
                <a:srgbClr val="C21D1F"/>
              </a:buClr>
              <a:buChar char="–"/>
              <a:defRPr sz="2800">
                <a:solidFill>
                  <a:schemeClr val="tx1"/>
                </a:solidFill>
                <a:latin typeface="Arial" panose="020B0604020202020204" pitchFamily="34" charset="0"/>
              </a:defRPr>
            </a:lvl2pPr>
            <a:lvl3pPr marL="1143000" indent="-228600">
              <a:spcBef>
                <a:spcPct val="20000"/>
              </a:spcBef>
              <a:buClr>
                <a:srgbClr val="C21D1F"/>
              </a:buClr>
              <a:buChar char="–"/>
              <a:defRPr sz="2800">
                <a:solidFill>
                  <a:schemeClr val="tx1"/>
                </a:solidFill>
                <a:latin typeface="Arial" panose="020B0604020202020204" pitchFamily="34" charset="0"/>
              </a:defRPr>
            </a:lvl3pPr>
            <a:lvl4pPr marL="1600200" indent="-228600">
              <a:spcBef>
                <a:spcPct val="20000"/>
              </a:spcBef>
              <a:buClr>
                <a:srgbClr val="C21D1F"/>
              </a:buClr>
              <a:buChar char="–"/>
              <a:defRPr sz="2800">
                <a:solidFill>
                  <a:schemeClr val="tx1"/>
                </a:solidFill>
                <a:latin typeface="Arial" panose="020B0604020202020204" pitchFamily="34" charset="0"/>
              </a:defRPr>
            </a:lvl4pPr>
            <a:lvl5pPr marL="2057400" indent="-228600">
              <a:spcBef>
                <a:spcPct val="20000"/>
              </a:spcBef>
              <a:defRPr sz="2800">
                <a:solidFill>
                  <a:schemeClr val="tx1"/>
                </a:solidFill>
                <a:latin typeface="Arial" panose="020B0604020202020204" pitchFamily="34" charset="0"/>
              </a:defRPr>
            </a:lvl5pPr>
            <a:lvl6pPr marL="2514600" indent="-228600" eaLnBrk="0" fontAlgn="base" hangingPunct="0">
              <a:spcBef>
                <a:spcPct val="20000"/>
              </a:spcBef>
              <a:spcAft>
                <a:spcPct val="0"/>
              </a:spcAft>
              <a:defRPr sz="2800">
                <a:solidFill>
                  <a:schemeClr val="tx1"/>
                </a:solidFill>
                <a:latin typeface="Arial" panose="020B0604020202020204" pitchFamily="34" charset="0"/>
              </a:defRPr>
            </a:lvl6pPr>
            <a:lvl7pPr marL="2971800" indent="-228600" eaLnBrk="0" fontAlgn="base" hangingPunct="0">
              <a:spcBef>
                <a:spcPct val="20000"/>
              </a:spcBef>
              <a:spcAft>
                <a:spcPct val="0"/>
              </a:spcAft>
              <a:defRPr sz="2800">
                <a:solidFill>
                  <a:schemeClr val="tx1"/>
                </a:solidFill>
                <a:latin typeface="Arial" panose="020B0604020202020204" pitchFamily="34" charset="0"/>
              </a:defRPr>
            </a:lvl7pPr>
            <a:lvl8pPr marL="3429000" indent="-228600" eaLnBrk="0" fontAlgn="base" hangingPunct="0">
              <a:spcBef>
                <a:spcPct val="20000"/>
              </a:spcBef>
              <a:spcAft>
                <a:spcPct val="0"/>
              </a:spcAft>
              <a:defRPr sz="2800">
                <a:solidFill>
                  <a:schemeClr val="tx1"/>
                </a:solidFill>
                <a:latin typeface="Arial" panose="020B0604020202020204" pitchFamily="34" charset="0"/>
              </a:defRPr>
            </a:lvl8pPr>
            <a:lvl9pPr marL="3886200" indent="-228600" eaLnBrk="0" fontAlgn="base" hangingPunct="0">
              <a:spcBef>
                <a:spcPct val="20000"/>
              </a:spcBef>
              <a:spcAft>
                <a:spcPct val="0"/>
              </a:spcAft>
              <a:defRPr sz="2800">
                <a:solidFill>
                  <a:schemeClr val="tx1"/>
                </a:solidFill>
                <a:latin typeface="Arial" panose="020B0604020202020204" pitchFamily="34" charset="0"/>
              </a:defRPr>
            </a:lvl9pPr>
          </a:lstStyle>
          <a:p>
            <a:pPr algn="ctr">
              <a:spcBef>
                <a:spcPct val="0"/>
              </a:spcBef>
              <a:buClrTx/>
              <a:buFontTx/>
              <a:buNone/>
            </a:pPr>
            <a:r>
              <a:rPr lang="en-US" altLang="en-US" sz="2000" dirty="0">
                <a:cs typeface="Arial" panose="020B0604020202020204" pitchFamily="34" charset="0"/>
              </a:rPr>
              <a:t>DSSM – Legislative</a:t>
            </a:r>
          </a:p>
        </p:txBody>
      </p:sp>
      <p:sp>
        <p:nvSpPr>
          <p:cNvPr id="8" name="TextBox 6"/>
          <p:cNvSpPr txBox="1">
            <a:spLocks noChangeArrowheads="1"/>
          </p:cNvSpPr>
          <p:nvPr/>
        </p:nvSpPr>
        <p:spPr bwMode="auto">
          <a:xfrm rot="17993756">
            <a:off x="1893068" y="3102109"/>
            <a:ext cx="21793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Font typeface="Wingdings 3" panose="05040102010807070707" pitchFamily="18" charset="2"/>
              <a:buChar char="z"/>
              <a:defRPr sz="3200">
                <a:solidFill>
                  <a:schemeClr val="tx1"/>
                </a:solidFill>
                <a:latin typeface="Arial" panose="020B0604020202020204" pitchFamily="34" charset="0"/>
              </a:defRPr>
            </a:lvl1pPr>
            <a:lvl2pPr marL="742950" indent="-285750">
              <a:spcBef>
                <a:spcPct val="20000"/>
              </a:spcBef>
              <a:buClr>
                <a:srgbClr val="C21D1F"/>
              </a:buClr>
              <a:buChar char="–"/>
              <a:defRPr sz="2800">
                <a:solidFill>
                  <a:schemeClr val="tx1"/>
                </a:solidFill>
                <a:latin typeface="Arial" panose="020B0604020202020204" pitchFamily="34" charset="0"/>
              </a:defRPr>
            </a:lvl2pPr>
            <a:lvl3pPr marL="1143000" indent="-228600">
              <a:spcBef>
                <a:spcPct val="20000"/>
              </a:spcBef>
              <a:buClr>
                <a:srgbClr val="C21D1F"/>
              </a:buClr>
              <a:buChar char="–"/>
              <a:defRPr sz="2800">
                <a:solidFill>
                  <a:schemeClr val="tx1"/>
                </a:solidFill>
                <a:latin typeface="Arial" panose="020B0604020202020204" pitchFamily="34" charset="0"/>
              </a:defRPr>
            </a:lvl3pPr>
            <a:lvl4pPr marL="1600200" indent="-228600">
              <a:spcBef>
                <a:spcPct val="20000"/>
              </a:spcBef>
              <a:buClr>
                <a:srgbClr val="C21D1F"/>
              </a:buClr>
              <a:buChar char="–"/>
              <a:defRPr sz="2800">
                <a:solidFill>
                  <a:schemeClr val="tx1"/>
                </a:solidFill>
                <a:latin typeface="Arial" panose="020B0604020202020204" pitchFamily="34" charset="0"/>
              </a:defRPr>
            </a:lvl4pPr>
            <a:lvl5pPr marL="2057400" indent="-228600">
              <a:spcBef>
                <a:spcPct val="20000"/>
              </a:spcBef>
              <a:defRPr sz="2800">
                <a:solidFill>
                  <a:schemeClr val="tx1"/>
                </a:solidFill>
                <a:latin typeface="Arial" panose="020B0604020202020204" pitchFamily="34" charset="0"/>
              </a:defRPr>
            </a:lvl5pPr>
            <a:lvl6pPr marL="2514600" indent="-228600" eaLnBrk="0" fontAlgn="base" hangingPunct="0">
              <a:spcBef>
                <a:spcPct val="20000"/>
              </a:spcBef>
              <a:spcAft>
                <a:spcPct val="0"/>
              </a:spcAft>
              <a:defRPr sz="2800">
                <a:solidFill>
                  <a:schemeClr val="tx1"/>
                </a:solidFill>
                <a:latin typeface="Arial" panose="020B0604020202020204" pitchFamily="34" charset="0"/>
              </a:defRPr>
            </a:lvl6pPr>
            <a:lvl7pPr marL="2971800" indent="-228600" eaLnBrk="0" fontAlgn="base" hangingPunct="0">
              <a:spcBef>
                <a:spcPct val="20000"/>
              </a:spcBef>
              <a:spcAft>
                <a:spcPct val="0"/>
              </a:spcAft>
              <a:defRPr sz="2800">
                <a:solidFill>
                  <a:schemeClr val="tx1"/>
                </a:solidFill>
                <a:latin typeface="Arial" panose="020B0604020202020204" pitchFamily="34" charset="0"/>
              </a:defRPr>
            </a:lvl7pPr>
            <a:lvl8pPr marL="3429000" indent="-228600" eaLnBrk="0" fontAlgn="base" hangingPunct="0">
              <a:spcBef>
                <a:spcPct val="20000"/>
              </a:spcBef>
              <a:spcAft>
                <a:spcPct val="0"/>
              </a:spcAft>
              <a:defRPr sz="2800">
                <a:solidFill>
                  <a:schemeClr val="tx1"/>
                </a:solidFill>
                <a:latin typeface="Arial" panose="020B0604020202020204" pitchFamily="34" charset="0"/>
              </a:defRPr>
            </a:lvl8pPr>
            <a:lvl9pPr marL="3886200" indent="-228600" eaLnBrk="0" fontAlgn="base" hangingPunct="0">
              <a:spcBef>
                <a:spcPct val="20000"/>
              </a:spcBef>
              <a:spcAft>
                <a:spcPct val="0"/>
              </a:spcAft>
              <a:defRPr sz="2800">
                <a:solidFill>
                  <a:schemeClr val="tx1"/>
                </a:solidFill>
                <a:latin typeface="Arial" panose="020B0604020202020204" pitchFamily="34" charset="0"/>
              </a:defRPr>
            </a:lvl9pPr>
          </a:lstStyle>
          <a:p>
            <a:pPr>
              <a:spcBef>
                <a:spcPct val="0"/>
              </a:spcBef>
              <a:buClrTx/>
              <a:buFontTx/>
              <a:buNone/>
            </a:pPr>
            <a:r>
              <a:rPr lang="en-US" altLang="en-US" sz="1800" dirty="0">
                <a:cs typeface="Arial" panose="020B0604020202020204" pitchFamily="34" charset="0"/>
              </a:rPr>
              <a:t>ACO – Executive</a:t>
            </a:r>
          </a:p>
          <a:p>
            <a:pPr>
              <a:spcBef>
                <a:spcPct val="0"/>
              </a:spcBef>
              <a:buClrTx/>
              <a:buNone/>
            </a:pPr>
            <a:endParaRPr lang="en-US" sz="1800" dirty="0">
              <a:cs typeface="Arial" panose="020B0604020202020204" pitchFamily="34" charset="0"/>
            </a:endParaRPr>
          </a:p>
        </p:txBody>
      </p:sp>
      <p:sp>
        <p:nvSpPr>
          <p:cNvPr id="9" name="TextBox 7"/>
          <p:cNvSpPr txBox="1">
            <a:spLocks noChangeArrowheads="1"/>
          </p:cNvSpPr>
          <p:nvPr/>
        </p:nvSpPr>
        <p:spPr bwMode="auto">
          <a:xfrm rot="3540000">
            <a:off x="4518375" y="3225221"/>
            <a:ext cx="24080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Font typeface="Wingdings 3" panose="05040102010807070707" pitchFamily="18" charset="2"/>
              <a:buChar char="z"/>
              <a:defRPr sz="3200">
                <a:solidFill>
                  <a:schemeClr val="tx1"/>
                </a:solidFill>
                <a:latin typeface="Arial" panose="020B0604020202020204" pitchFamily="34" charset="0"/>
              </a:defRPr>
            </a:lvl1pPr>
            <a:lvl2pPr marL="742950" indent="-285750">
              <a:spcBef>
                <a:spcPct val="20000"/>
              </a:spcBef>
              <a:buClr>
                <a:srgbClr val="C21D1F"/>
              </a:buClr>
              <a:buChar char="–"/>
              <a:defRPr sz="2800">
                <a:solidFill>
                  <a:schemeClr val="tx1"/>
                </a:solidFill>
                <a:latin typeface="Arial" panose="020B0604020202020204" pitchFamily="34" charset="0"/>
              </a:defRPr>
            </a:lvl2pPr>
            <a:lvl3pPr marL="1143000" indent="-228600">
              <a:spcBef>
                <a:spcPct val="20000"/>
              </a:spcBef>
              <a:buClr>
                <a:srgbClr val="C21D1F"/>
              </a:buClr>
              <a:buChar char="–"/>
              <a:defRPr sz="2800">
                <a:solidFill>
                  <a:schemeClr val="tx1"/>
                </a:solidFill>
                <a:latin typeface="Arial" panose="020B0604020202020204" pitchFamily="34" charset="0"/>
              </a:defRPr>
            </a:lvl3pPr>
            <a:lvl4pPr marL="1600200" indent="-228600">
              <a:spcBef>
                <a:spcPct val="20000"/>
              </a:spcBef>
              <a:buClr>
                <a:srgbClr val="C21D1F"/>
              </a:buClr>
              <a:buChar char="–"/>
              <a:defRPr sz="2800">
                <a:solidFill>
                  <a:schemeClr val="tx1"/>
                </a:solidFill>
                <a:latin typeface="Arial" panose="020B0604020202020204" pitchFamily="34" charset="0"/>
              </a:defRPr>
            </a:lvl4pPr>
            <a:lvl5pPr marL="2057400" indent="-228600">
              <a:spcBef>
                <a:spcPct val="20000"/>
              </a:spcBef>
              <a:defRPr sz="2800">
                <a:solidFill>
                  <a:schemeClr val="tx1"/>
                </a:solidFill>
                <a:latin typeface="Arial" panose="020B0604020202020204" pitchFamily="34" charset="0"/>
              </a:defRPr>
            </a:lvl5pPr>
            <a:lvl6pPr marL="2514600" indent="-228600" eaLnBrk="0" fontAlgn="base" hangingPunct="0">
              <a:spcBef>
                <a:spcPct val="20000"/>
              </a:spcBef>
              <a:spcAft>
                <a:spcPct val="0"/>
              </a:spcAft>
              <a:defRPr sz="2800">
                <a:solidFill>
                  <a:schemeClr val="tx1"/>
                </a:solidFill>
                <a:latin typeface="Arial" panose="020B0604020202020204" pitchFamily="34" charset="0"/>
              </a:defRPr>
            </a:lvl6pPr>
            <a:lvl7pPr marL="2971800" indent="-228600" eaLnBrk="0" fontAlgn="base" hangingPunct="0">
              <a:spcBef>
                <a:spcPct val="20000"/>
              </a:spcBef>
              <a:spcAft>
                <a:spcPct val="0"/>
              </a:spcAft>
              <a:defRPr sz="2800">
                <a:solidFill>
                  <a:schemeClr val="tx1"/>
                </a:solidFill>
                <a:latin typeface="Arial" panose="020B0604020202020204" pitchFamily="34" charset="0"/>
              </a:defRPr>
            </a:lvl7pPr>
            <a:lvl8pPr marL="3429000" indent="-228600" eaLnBrk="0" fontAlgn="base" hangingPunct="0">
              <a:spcBef>
                <a:spcPct val="20000"/>
              </a:spcBef>
              <a:spcAft>
                <a:spcPct val="0"/>
              </a:spcAft>
              <a:defRPr sz="2800">
                <a:solidFill>
                  <a:schemeClr val="tx1"/>
                </a:solidFill>
                <a:latin typeface="Arial" panose="020B0604020202020204" pitchFamily="34" charset="0"/>
              </a:defRPr>
            </a:lvl8pPr>
            <a:lvl9pPr marL="3886200" indent="-228600" eaLnBrk="0" fontAlgn="base" hangingPunct="0">
              <a:spcBef>
                <a:spcPct val="20000"/>
              </a:spcBef>
              <a:spcAft>
                <a:spcPct val="0"/>
              </a:spcAft>
              <a:defRPr sz="2800">
                <a:solidFill>
                  <a:schemeClr val="tx1"/>
                </a:solidFill>
                <a:latin typeface="Arial" panose="020B0604020202020204" pitchFamily="34" charset="0"/>
              </a:defRPr>
            </a:lvl9pPr>
          </a:lstStyle>
          <a:p>
            <a:pPr>
              <a:spcBef>
                <a:spcPct val="0"/>
              </a:spcBef>
              <a:buClrTx/>
              <a:buFontTx/>
              <a:buNone/>
            </a:pPr>
            <a:r>
              <a:rPr lang="en-US" altLang="en-US" sz="2000" dirty="0">
                <a:cs typeface="Arial" panose="020B0604020202020204" pitchFamily="34" charset="0"/>
              </a:rPr>
              <a:t>SIG-ENG – Judicial</a:t>
            </a:r>
          </a:p>
        </p:txBody>
      </p:sp>
      <p:sp>
        <p:nvSpPr>
          <p:cNvPr id="10" name="Isosceles Triangle 9"/>
          <p:cNvSpPr/>
          <p:nvPr/>
        </p:nvSpPr>
        <p:spPr>
          <a:xfrm>
            <a:off x="2668857" y="2019386"/>
            <a:ext cx="3346704" cy="2811780"/>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750"/>
          </a:p>
        </p:txBody>
      </p:sp>
    </p:spTree>
    <p:custDataLst>
      <p:tags r:id="rId1"/>
    </p:custDataLst>
    <p:extLst>
      <p:ext uri="{BB962C8B-B14F-4D97-AF65-F5344CB8AC3E}">
        <p14:creationId xmlns:p14="http://schemas.microsoft.com/office/powerpoint/2010/main" val="2580022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332D7-BB6C-4C2A-AF47-693614D4AFA0}"/>
              </a:ext>
            </a:extLst>
          </p:cNvPr>
          <p:cNvSpPr>
            <a:spLocks noGrp="1"/>
          </p:cNvSpPr>
          <p:nvPr>
            <p:ph type="title"/>
          </p:nvPr>
        </p:nvSpPr>
        <p:spPr>
          <a:xfrm>
            <a:off x="571500" y="548640"/>
            <a:ext cx="8019288" cy="914400"/>
          </a:xfrm>
        </p:spPr>
        <p:txBody>
          <a:bodyPr/>
          <a:lstStyle/>
          <a:p>
            <a:r>
              <a:rPr lang="en-US" sz="3600" b="1" dirty="0">
                <a:latin typeface="Arial" panose="020B0604020202020204" pitchFamily="34" charset="0"/>
                <a:cs typeface="Arial" panose="020B0604020202020204" pitchFamily="34" charset="0"/>
              </a:rPr>
              <a:t>Q.  Device Inventory</a:t>
            </a:r>
          </a:p>
        </p:txBody>
      </p:sp>
      <p:sp>
        <p:nvSpPr>
          <p:cNvPr id="3" name="Content Placeholder 2">
            <a:extLst>
              <a:ext uri="{FF2B5EF4-FFF2-40B4-BE49-F238E27FC236}">
                <a16:creationId xmlns:a16="http://schemas.microsoft.com/office/drawing/2014/main" id="{5C59615D-8AE5-497A-9EC9-C575873F3B6C}"/>
              </a:ext>
            </a:extLst>
          </p:cNvPr>
          <p:cNvSpPr>
            <a:spLocks noGrp="1"/>
          </p:cNvSpPr>
          <p:nvPr>
            <p:ph idx="1"/>
          </p:nvPr>
        </p:nvSpPr>
        <p:spPr/>
        <p:txBody>
          <a:bodyPr/>
          <a:lstStyle/>
          <a:p>
            <a:pPr marL="0" indent="0">
              <a:buNone/>
            </a:pPr>
            <a:r>
              <a:rPr lang="en-US" sz="2800" dirty="0">
                <a:latin typeface="Arial" panose="020B0604020202020204" pitchFamily="34" charset="0"/>
                <a:cs typeface="Arial" panose="020B0604020202020204" pitchFamily="34" charset="0"/>
              </a:rPr>
              <a:t>What is the possibility of getting a complete medical device inventory from a JCAHO audit [TJC survey]?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a:p>
            <a:pPr marL="0" indent="0">
              <a:buNone/>
            </a:pPr>
            <a:r>
              <a:rPr lang="en-US" sz="2800" dirty="0">
                <a:latin typeface="Arial" panose="020B0604020202020204" pitchFamily="34" charset="0"/>
                <a:cs typeface="Arial" panose="020B0604020202020204" pitchFamily="34" charset="0"/>
              </a:rPr>
              <a:t>How often are JCAHO audits [TJC surveys] required?</a:t>
            </a:r>
          </a:p>
        </p:txBody>
      </p:sp>
    </p:spTree>
    <p:extLst>
      <p:ext uri="{BB962C8B-B14F-4D97-AF65-F5344CB8AC3E}">
        <p14:creationId xmlns:p14="http://schemas.microsoft.com/office/powerpoint/2010/main" val="39671988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9640C-83A5-4042-BC98-5F5E3B3EFEAD}"/>
              </a:ext>
            </a:extLst>
          </p:cNvPr>
          <p:cNvSpPr>
            <a:spLocks noGrp="1"/>
          </p:cNvSpPr>
          <p:nvPr>
            <p:ph type="title"/>
          </p:nvPr>
        </p:nvSpPr>
        <p:spPr>
          <a:xfrm>
            <a:off x="562356" y="238466"/>
            <a:ext cx="8019288" cy="914400"/>
          </a:xfrm>
        </p:spPr>
        <p:txBody>
          <a:bodyPr/>
          <a:lstStyle/>
          <a:p>
            <a:r>
              <a:rPr lang="en-US" sz="3600" b="1" dirty="0">
                <a:latin typeface="Arial" panose="020B0604020202020204" pitchFamily="34" charset="0"/>
                <a:cs typeface="Arial" panose="020B0604020202020204" pitchFamily="34" charset="0"/>
              </a:rPr>
              <a:t> A.  Device Inventory</a:t>
            </a:r>
          </a:p>
        </p:txBody>
      </p:sp>
      <p:sp>
        <p:nvSpPr>
          <p:cNvPr id="3" name="Content Placeholder 2">
            <a:extLst>
              <a:ext uri="{FF2B5EF4-FFF2-40B4-BE49-F238E27FC236}">
                <a16:creationId xmlns:a16="http://schemas.microsoft.com/office/drawing/2014/main" id="{8F412B11-332A-4620-9BC0-221AB149D226}"/>
              </a:ext>
            </a:extLst>
          </p:cNvPr>
          <p:cNvSpPr>
            <a:spLocks noGrp="1"/>
          </p:cNvSpPr>
          <p:nvPr>
            <p:ph idx="1"/>
          </p:nvPr>
        </p:nvSpPr>
        <p:spPr>
          <a:xfrm>
            <a:off x="660709" y="2111011"/>
            <a:ext cx="8019288" cy="3657600"/>
          </a:xfrm>
        </p:spPr>
        <p:txBody>
          <a:bodyPr/>
          <a:lstStyle/>
          <a:p>
            <a:pPr marL="0" indent="0">
              <a:buNone/>
            </a:pPr>
            <a:r>
              <a:rPr lang="en-US" sz="2400" dirty="0">
                <a:latin typeface="Arial" panose="020B0604020202020204" pitchFamily="34" charset="0"/>
                <a:cs typeface="Arial" panose="020B0604020202020204" pitchFamily="34" charset="0"/>
              </a:rPr>
              <a:t>The Joint Commission does not manage or facilitate your medical device inventory. The inventory could be centralized or distributed </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Surveys are triennial events.</a:t>
            </a:r>
          </a:p>
        </p:txBody>
      </p:sp>
    </p:spTree>
    <p:extLst>
      <p:ext uri="{BB962C8B-B14F-4D97-AF65-F5344CB8AC3E}">
        <p14:creationId xmlns:p14="http://schemas.microsoft.com/office/powerpoint/2010/main" val="11153695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DF503-1ACA-4310-B409-9084EEC53A76}"/>
              </a:ext>
            </a:extLst>
          </p:cNvPr>
          <p:cNvSpPr>
            <a:spLocks noGrp="1"/>
          </p:cNvSpPr>
          <p:nvPr>
            <p:ph type="title"/>
          </p:nvPr>
        </p:nvSpPr>
        <p:spPr>
          <a:xfrm>
            <a:off x="448836" y="364560"/>
            <a:ext cx="8019288" cy="914400"/>
          </a:xfrm>
        </p:spPr>
        <p:txBody>
          <a:bodyPr/>
          <a:lstStyle/>
          <a:p>
            <a:r>
              <a:rPr lang="en-US" sz="3600" b="1" dirty="0">
                <a:latin typeface="Arial" panose="020B0604020202020204" pitchFamily="34" charset="0"/>
                <a:cs typeface="Arial" panose="020B0604020202020204" pitchFamily="34" charset="0"/>
              </a:rPr>
              <a:t>Q.  Cybersecurity </a:t>
            </a:r>
          </a:p>
        </p:txBody>
      </p:sp>
      <p:sp>
        <p:nvSpPr>
          <p:cNvPr id="3" name="Content Placeholder 2">
            <a:extLst>
              <a:ext uri="{FF2B5EF4-FFF2-40B4-BE49-F238E27FC236}">
                <a16:creationId xmlns:a16="http://schemas.microsoft.com/office/drawing/2014/main" id="{99ACEE24-306C-4CFD-BF90-1D6E947F0541}"/>
              </a:ext>
            </a:extLst>
          </p:cNvPr>
          <p:cNvSpPr>
            <a:spLocks noGrp="1"/>
          </p:cNvSpPr>
          <p:nvPr>
            <p:ph idx="1"/>
          </p:nvPr>
        </p:nvSpPr>
        <p:spPr>
          <a:xfrm>
            <a:off x="780174" y="1765803"/>
            <a:ext cx="7964487" cy="2973465"/>
          </a:xfrm>
        </p:spPr>
        <p:txBody>
          <a:bodyPr/>
          <a:lstStyle/>
          <a:p>
            <a:pPr marL="0" indent="0">
              <a:buNone/>
            </a:pPr>
            <a:r>
              <a:rPr lang="en-US" sz="2400" dirty="0">
                <a:latin typeface="Arial" panose="020B0604020202020204" pitchFamily="34" charset="0"/>
                <a:cs typeface="Arial" panose="020B0604020202020204" pitchFamily="34" charset="0"/>
              </a:rPr>
              <a:t>What are The Joint Commission's plans with regards to cybersecurity as it relates to patient safety, privacy, care delivery, the business of healthcare, etc.?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Any plans to establish specific requirements in the future or to clarify existing requirements with regards to cybersecurity? </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Will TJC update the requirements for MEMP to include data protection, availability, or other Cybersecurity elements? </a:t>
            </a:r>
          </a:p>
        </p:txBody>
      </p:sp>
    </p:spTree>
    <p:extLst>
      <p:ext uri="{BB962C8B-B14F-4D97-AF65-F5344CB8AC3E}">
        <p14:creationId xmlns:p14="http://schemas.microsoft.com/office/powerpoint/2010/main" val="42697956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C47BE-ECEC-48E0-BF5A-62741A1B372C}"/>
              </a:ext>
            </a:extLst>
          </p:cNvPr>
          <p:cNvSpPr>
            <a:spLocks noGrp="1"/>
          </p:cNvSpPr>
          <p:nvPr>
            <p:ph type="title"/>
          </p:nvPr>
        </p:nvSpPr>
        <p:spPr>
          <a:xfrm>
            <a:off x="415383" y="353408"/>
            <a:ext cx="8019288" cy="914400"/>
          </a:xfrm>
        </p:spPr>
        <p:txBody>
          <a:bodyPr/>
          <a:lstStyle/>
          <a:p>
            <a:r>
              <a:rPr lang="en-US" sz="3600" b="1" dirty="0">
                <a:latin typeface="Arial" panose="020B0604020202020204" pitchFamily="34" charset="0"/>
                <a:cs typeface="Arial" panose="020B0604020202020204" pitchFamily="34" charset="0"/>
              </a:rPr>
              <a:t>A.  Cybersecurity </a:t>
            </a:r>
          </a:p>
        </p:txBody>
      </p:sp>
      <p:sp>
        <p:nvSpPr>
          <p:cNvPr id="3" name="Content Placeholder 2">
            <a:extLst>
              <a:ext uri="{FF2B5EF4-FFF2-40B4-BE49-F238E27FC236}">
                <a16:creationId xmlns:a16="http://schemas.microsoft.com/office/drawing/2014/main" id="{99BBDB9F-0577-4CF9-BFBD-2ED780DAD75F}"/>
              </a:ext>
            </a:extLst>
          </p:cNvPr>
          <p:cNvSpPr>
            <a:spLocks noGrp="1"/>
          </p:cNvSpPr>
          <p:nvPr>
            <p:ph idx="1"/>
          </p:nvPr>
        </p:nvSpPr>
        <p:spPr>
          <a:xfrm>
            <a:off x="562356" y="1748511"/>
            <a:ext cx="8019288" cy="3657600"/>
          </a:xfrm>
        </p:spPr>
        <p:txBody>
          <a:bodyPr/>
          <a:lstStyle/>
          <a:p>
            <a:pPr marL="0" indent="0">
              <a:buNone/>
            </a:pPr>
            <a:r>
              <a:rPr lang="en-US" sz="2800" dirty="0">
                <a:latin typeface="Arial" panose="020B0604020202020204" pitchFamily="34" charset="0"/>
                <a:cs typeface="Arial" panose="020B0604020202020204" pitchFamily="34" charset="0"/>
              </a:rPr>
              <a:t>The current IT Chapter requires business continuity to be managed by the organization, so the Joint Commission currently has no plans to develop additional standards addressing cybersecurity </a:t>
            </a:r>
          </a:p>
        </p:txBody>
      </p:sp>
    </p:spTree>
    <p:extLst>
      <p:ext uri="{BB962C8B-B14F-4D97-AF65-F5344CB8AC3E}">
        <p14:creationId xmlns:p14="http://schemas.microsoft.com/office/powerpoint/2010/main" val="3772393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6D543-E287-404E-A9AA-B5E8C879A5B4}"/>
              </a:ext>
            </a:extLst>
          </p:cNvPr>
          <p:cNvSpPr>
            <a:spLocks noGrp="1"/>
          </p:cNvSpPr>
          <p:nvPr>
            <p:ph type="title"/>
          </p:nvPr>
        </p:nvSpPr>
        <p:spPr>
          <a:xfrm>
            <a:off x="448837" y="766004"/>
            <a:ext cx="8019288" cy="914400"/>
          </a:xfrm>
        </p:spPr>
        <p:txBody>
          <a:bodyPr/>
          <a:lstStyle/>
          <a:p>
            <a:r>
              <a:rPr lang="en-US" sz="3600" b="1" dirty="0">
                <a:latin typeface="Arial" panose="020B0604020202020204" pitchFamily="34" charset="0"/>
                <a:cs typeface="Arial" panose="020B0604020202020204" pitchFamily="34" charset="0"/>
              </a:rPr>
              <a:t> Q.  User/Service Manual EP  (EC.01.01.01  EP 3)</a:t>
            </a:r>
          </a:p>
        </p:txBody>
      </p:sp>
      <p:sp>
        <p:nvSpPr>
          <p:cNvPr id="3" name="Content Placeholder 2">
            <a:extLst>
              <a:ext uri="{FF2B5EF4-FFF2-40B4-BE49-F238E27FC236}">
                <a16:creationId xmlns:a16="http://schemas.microsoft.com/office/drawing/2014/main" id="{488D2CFF-63CC-434C-80E2-62CE5BBD9800}"/>
              </a:ext>
            </a:extLst>
          </p:cNvPr>
          <p:cNvSpPr>
            <a:spLocks noGrp="1"/>
          </p:cNvSpPr>
          <p:nvPr>
            <p:ph idx="1"/>
          </p:nvPr>
        </p:nvSpPr>
        <p:spPr/>
        <p:txBody>
          <a:bodyPr/>
          <a:lstStyle/>
          <a:p>
            <a:pPr marL="0" indent="0">
              <a:buNone/>
            </a:pPr>
            <a:r>
              <a:rPr lang="en-US" sz="2400" dirty="0">
                <a:latin typeface="Arial" panose="020B0604020202020204" pitchFamily="34" charset="0"/>
                <a:cs typeface="Arial" panose="020B0604020202020204" pitchFamily="34" charset="0"/>
              </a:rPr>
              <a:t>How is JC going to measure the user / service manual standard ?</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EC.01.01.01  EP 3:  the hospital has a library of information regarding inspection, testing, and maintenance of its systems.   </a:t>
            </a:r>
          </a:p>
          <a:p>
            <a:pPr marL="0" indent="0">
              <a:buNone/>
            </a:pPr>
            <a:r>
              <a:rPr lang="en-US" sz="2400" dirty="0">
                <a:latin typeface="Arial" panose="020B0604020202020204" pitchFamily="34" charset="0"/>
                <a:cs typeface="Arial" panose="020B0604020202020204" pitchFamily="34" charset="0"/>
              </a:rPr>
              <a:t>NOTE: This library includes manuals, procedures provided by manufactures, technical bulletins, and other information. </a:t>
            </a:r>
          </a:p>
        </p:txBody>
      </p:sp>
    </p:spTree>
    <p:extLst>
      <p:ext uri="{BB962C8B-B14F-4D97-AF65-F5344CB8AC3E}">
        <p14:creationId xmlns:p14="http://schemas.microsoft.com/office/powerpoint/2010/main" val="40214631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B1BB4-7D41-45D5-A141-47711C5B5F77}"/>
              </a:ext>
            </a:extLst>
          </p:cNvPr>
          <p:cNvSpPr>
            <a:spLocks noGrp="1"/>
          </p:cNvSpPr>
          <p:nvPr>
            <p:ph type="title"/>
          </p:nvPr>
        </p:nvSpPr>
        <p:spPr>
          <a:xfrm>
            <a:off x="459988" y="877516"/>
            <a:ext cx="8019288" cy="914400"/>
          </a:xfrm>
        </p:spPr>
        <p:txBody>
          <a:bodyPr/>
          <a:lstStyle/>
          <a:p>
            <a:r>
              <a:rPr lang="en-US" sz="3600" b="1" dirty="0">
                <a:latin typeface="Arial" panose="020B0604020202020204" pitchFamily="34" charset="0"/>
                <a:cs typeface="Arial" panose="020B0604020202020204" pitchFamily="34" charset="0"/>
              </a:rPr>
              <a:t>A.  User/Service Manual EP  (EC.01.01.01  EP 3)</a:t>
            </a:r>
          </a:p>
        </p:txBody>
      </p:sp>
      <p:sp>
        <p:nvSpPr>
          <p:cNvPr id="3" name="Content Placeholder 2">
            <a:extLst>
              <a:ext uri="{FF2B5EF4-FFF2-40B4-BE49-F238E27FC236}">
                <a16:creationId xmlns:a16="http://schemas.microsoft.com/office/drawing/2014/main" id="{F4DBE45E-B2B5-477D-B2AA-49610BDAFE15}"/>
              </a:ext>
            </a:extLst>
          </p:cNvPr>
          <p:cNvSpPr>
            <a:spLocks noGrp="1"/>
          </p:cNvSpPr>
          <p:nvPr>
            <p:ph idx="1"/>
          </p:nvPr>
        </p:nvSpPr>
        <p:spPr/>
        <p:txBody>
          <a:bodyPr/>
          <a:lstStyle/>
          <a:p>
            <a:pPr marL="0" indent="0">
              <a:buNone/>
            </a:pPr>
            <a:r>
              <a:rPr lang="en-US" sz="2400" dirty="0">
                <a:latin typeface="Arial" panose="020B0604020202020204" pitchFamily="34" charset="0"/>
                <a:cs typeface="Arial" panose="020B0604020202020204" pitchFamily="34" charset="0"/>
              </a:rPr>
              <a:t>The intent was to assist the HTM in requesting manuals, tech docs, etc. from the manufacturer. </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The surveyor simply will ask if you have a library of appropriate materials (electronic or hard copy is fine) and where are they. </a:t>
            </a:r>
          </a:p>
        </p:txBody>
      </p:sp>
    </p:spTree>
    <p:extLst>
      <p:ext uri="{BB962C8B-B14F-4D97-AF65-F5344CB8AC3E}">
        <p14:creationId xmlns:p14="http://schemas.microsoft.com/office/powerpoint/2010/main" val="17654062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6">
            <a:extLst>
              <a:ext uri="{FF2B5EF4-FFF2-40B4-BE49-F238E27FC236}">
                <a16:creationId xmlns:a16="http://schemas.microsoft.com/office/drawing/2014/main" id="{0845D340-3994-4FDE-9910-70F5825CAB6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52601" y="1247775"/>
            <a:ext cx="5581650" cy="4846638"/>
          </a:xfrm>
        </p:spPr>
      </p:pic>
      <p:pic>
        <p:nvPicPr>
          <p:cNvPr id="7" name="Content Placeholder 6">
            <a:extLst>
              <a:ext uri="{FF2B5EF4-FFF2-40B4-BE49-F238E27FC236}">
                <a16:creationId xmlns:a16="http://schemas.microsoft.com/office/drawing/2014/main" id="{CC725DED-8196-41C0-8AD7-51D626B013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5001" y="1400175"/>
            <a:ext cx="5581650" cy="4846638"/>
          </a:xfrm>
          <a:prstGeom prst="rect">
            <a:avLst/>
          </a:prstGeom>
        </p:spPr>
      </p:pic>
    </p:spTree>
    <p:extLst>
      <p:ext uri="{BB962C8B-B14F-4D97-AF65-F5344CB8AC3E}">
        <p14:creationId xmlns:p14="http://schemas.microsoft.com/office/powerpoint/2010/main" val="6024860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a:xfrm>
            <a:off x="0" y="1073617"/>
            <a:ext cx="9144000" cy="522684"/>
          </a:xfrm>
        </p:spPr>
        <p:txBody>
          <a:bodyPr/>
          <a:lstStyle/>
          <a:p>
            <a:pPr algn="ctr" eaLnBrk="1" hangingPunct="1"/>
            <a:r>
              <a:rPr lang="en-US" altLang="en-US" sz="3600" b="1" dirty="0">
                <a:solidFill>
                  <a:srgbClr val="002060"/>
                </a:solidFill>
                <a:latin typeface="Arial" panose="020B0604020202020204" pitchFamily="34" charset="0"/>
                <a:cs typeface="Arial" panose="020B0604020202020204" pitchFamily="34" charset="0"/>
              </a:rPr>
              <a:t>SIG - Department of Engineering</a:t>
            </a:r>
          </a:p>
        </p:txBody>
      </p:sp>
      <p:sp>
        <p:nvSpPr>
          <p:cNvPr id="345093" name="Rectangle 5"/>
          <p:cNvSpPr>
            <a:spLocks noGrp="1" noChangeArrowheads="1"/>
          </p:cNvSpPr>
          <p:nvPr>
            <p:ph idx="1"/>
          </p:nvPr>
        </p:nvSpPr>
        <p:spPr>
          <a:xfrm>
            <a:off x="1201544" y="3653180"/>
            <a:ext cx="2189284" cy="736997"/>
          </a:xfrm>
          <a:prstGeom prst="rect">
            <a:avLst/>
          </a:prstGeom>
        </p:spPr>
        <p:txBody>
          <a:bodyPr/>
          <a:lstStyle/>
          <a:p>
            <a:pPr marL="0" indent="0" algn="ctr">
              <a:spcAft>
                <a:spcPts val="0"/>
              </a:spcAft>
              <a:buNone/>
            </a:pPr>
            <a:r>
              <a:rPr lang="en-US" altLang="en-US" sz="1800" dirty="0">
                <a:latin typeface="Arial" panose="020B0604020202020204" pitchFamily="34" charset="0"/>
                <a:cs typeface="Arial" panose="020B0604020202020204" pitchFamily="34" charset="0"/>
              </a:rPr>
              <a:t>John Raisch, </a:t>
            </a:r>
            <a:r>
              <a:rPr lang="en-US" altLang="en-US" sz="1200" dirty="0">
                <a:latin typeface="Arial" panose="020B0604020202020204" pitchFamily="34" charset="0"/>
                <a:cs typeface="Arial" panose="020B0604020202020204" pitchFamily="34" charset="0"/>
              </a:rPr>
              <a:t>CHFM</a:t>
            </a:r>
          </a:p>
          <a:p>
            <a:pPr marL="0" indent="0" algn="ctr">
              <a:spcAft>
                <a:spcPts val="0"/>
              </a:spcAft>
              <a:buNone/>
            </a:pPr>
            <a:r>
              <a:rPr lang="en-US" altLang="en-US" sz="1500" dirty="0">
                <a:latin typeface="Arial" panose="020B0604020202020204" pitchFamily="34" charset="0"/>
                <a:cs typeface="Arial" panose="020B0604020202020204" pitchFamily="34" charset="0"/>
              </a:rPr>
              <a:t>Engineer </a:t>
            </a:r>
          </a:p>
        </p:txBody>
      </p:sp>
      <p:sp>
        <p:nvSpPr>
          <p:cNvPr id="345091" name="Rectangle 4"/>
          <p:cNvSpPr>
            <a:spLocks noGrp="1" noChangeArrowheads="1"/>
          </p:cNvSpPr>
          <p:nvPr>
            <p:ph type="body" sz="quarter" idx="4294967295"/>
          </p:nvPr>
        </p:nvSpPr>
        <p:spPr>
          <a:xfrm>
            <a:off x="2569561" y="1749830"/>
            <a:ext cx="4005263" cy="670322"/>
          </a:xfrm>
          <a:prstGeom prst="rect">
            <a:avLst/>
          </a:prstGeom>
        </p:spPr>
        <p:txBody>
          <a:bodyPr>
            <a:normAutofit fontScale="92500" lnSpcReduction="20000"/>
          </a:bodyPr>
          <a:lstStyle/>
          <a:p>
            <a:pPr marL="0" indent="0" algn="ctr">
              <a:lnSpc>
                <a:spcPct val="120000"/>
              </a:lnSpc>
              <a:buNone/>
            </a:pPr>
            <a:r>
              <a:rPr lang="en-US" altLang="en-US" sz="2100" dirty="0">
                <a:latin typeface="Arial" panose="020B0604020202020204" pitchFamily="34" charset="0"/>
                <a:cs typeface="Arial" panose="020B0604020202020204" pitchFamily="34" charset="0"/>
              </a:rPr>
              <a:t>Herman A. McKenzie,</a:t>
            </a:r>
            <a:r>
              <a:rPr lang="en-US" altLang="en-US" sz="1350" dirty="0">
                <a:latin typeface="Arial" panose="020B0604020202020204" pitchFamily="34" charset="0"/>
                <a:cs typeface="Arial" panose="020B0604020202020204" pitchFamily="34" charset="0"/>
              </a:rPr>
              <a:t> MBA, CHSP</a:t>
            </a:r>
          </a:p>
          <a:p>
            <a:pPr marL="0" indent="0" algn="ctr">
              <a:lnSpc>
                <a:spcPct val="120000"/>
              </a:lnSpc>
              <a:buNone/>
            </a:pPr>
            <a:r>
              <a:rPr lang="en-US" altLang="en-US" sz="1800" dirty="0">
                <a:latin typeface="Arial" panose="020B0604020202020204" pitchFamily="34" charset="0"/>
                <a:cs typeface="Arial" panose="020B0604020202020204" pitchFamily="34" charset="0"/>
              </a:rPr>
              <a:t>Director</a:t>
            </a:r>
          </a:p>
        </p:txBody>
      </p:sp>
      <p:sp>
        <p:nvSpPr>
          <p:cNvPr id="13319" name="TextBox 1"/>
          <p:cNvSpPr txBox="1">
            <a:spLocks noChangeArrowheads="1"/>
          </p:cNvSpPr>
          <p:nvPr/>
        </p:nvSpPr>
        <p:spPr bwMode="auto">
          <a:xfrm>
            <a:off x="4487319" y="3616520"/>
            <a:ext cx="417501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buFont typeface="Wingdings 3" panose="05040102010807070707" pitchFamily="18" charset="2"/>
              <a:buNone/>
              <a:defRPr/>
            </a:pPr>
            <a:r>
              <a:rPr lang="en-US" altLang="en-US" dirty="0">
                <a:solidFill>
                  <a:srgbClr val="000000"/>
                </a:solidFill>
                <a:latin typeface="Arial"/>
              </a:rPr>
              <a:t>Kenneth (Beau) Hebert, </a:t>
            </a:r>
            <a:r>
              <a:rPr lang="en-US" altLang="en-US" sz="1200" dirty="0">
                <a:solidFill>
                  <a:srgbClr val="000000"/>
                </a:solidFill>
                <a:latin typeface="Arial"/>
              </a:rPr>
              <a:t>MAOM, CHSP, CHEP</a:t>
            </a:r>
          </a:p>
          <a:p>
            <a:pPr algn="ctr">
              <a:buFont typeface="Wingdings 3" panose="05040102010807070707" pitchFamily="18" charset="2"/>
              <a:buNone/>
              <a:defRPr/>
            </a:pPr>
            <a:r>
              <a:rPr lang="en-US" altLang="en-US" sz="1500" dirty="0">
                <a:solidFill>
                  <a:srgbClr val="000000"/>
                </a:solidFill>
                <a:latin typeface="Arial"/>
              </a:rPr>
              <a:t>Engineer </a:t>
            </a:r>
          </a:p>
        </p:txBody>
      </p:sp>
      <p:sp>
        <p:nvSpPr>
          <p:cNvPr id="8" name="TextBox 1"/>
          <p:cNvSpPr txBox="1">
            <a:spLocks noChangeArrowheads="1"/>
          </p:cNvSpPr>
          <p:nvPr/>
        </p:nvSpPr>
        <p:spPr bwMode="auto">
          <a:xfrm>
            <a:off x="1106459" y="2508908"/>
            <a:ext cx="2811065"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buFont typeface="Wingdings 3" panose="05040102010807070707" pitchFamily="18" charset="2"/>
              <a:buNone/>
              <a:defRPr/>
            </a:pPr>
            <a:r>
              <a:rPr lang="en-US" altLang="en-US" dirty="0">
                <a:solidFill>
                  <a:srgbClr val="000000"/>
                </a:solidFill>
                <a:latin typeface="Arial"/>
              </a:rPr>
              <a:t>Andrea Browne, </a:t>
            </a:r>
            <a:r>
              <a:rPr lang="en-US" altLang="en-US" sz="1200" dirty="0">
                <a:solidFill>
                  <a:srgbClr val="000000"/>
                </a:solidFill>
                <a:latin typeface="Arial"/>
              </a:rPr>
              <a:t>PhD., DABR</a:t>
            </a:r>
          </a:p>
          <a:p>
            <a:pPr algn="ctr">
              <a:buFont typeface="Wingdings 3" panose="05040102010807070707" pitchFamily="18" charset="2"/>
              <a:buNone/>
              <a:defRPr/>
            </a:pPr>
            <a:r>
              <a:rPr lang="en-US" altLang="en-US" sz="1500" dirty="0">
                <a:solidFill>
                  <a:srgbClr val="000000"/>
                </a:solidFill>
                <a:latin typeface="Arial"/>
              </a:rPr>
              <a:t>Medical Physicist </a:t>
            </a:r>
          </a:p>
        </p:txBody>
      </p:sp>
      <p:sp>
        <p:nvSpPr>
          <p:cNvPr id="10" name="Rectangle 5"/>
          <p:cNvSpPr txBox="1">
            <a:spLocks noChangeArrowheads="1"/>
          </p:cNvSpPr>
          <p:nvPr/>
        </p:nvSpPr>
        <p:spPr>
          <a:xfrm>
            <a:off x="5057936" y="2573681"/>
            <a:ext cx="2588549" cy="564624"/>
          </a:xfrm>
          <a:prstGeom prst="rect">
            <a:avLst/>
          </a:prstGeom>
        </p:spPr>
        <p:txBody>
          <a:bodyPr vert="horz" lIns="34290" tIns="17145" rIns="34290" bIns="17145" rtlCol="0">
            <a:normAutofit fontScale="77500" lnSpcReduction="20000"/>
          </a:bodyPr>
          <a:lstStyle>
            <a:lvl1pPr marL="685800" indent="-685800" algn="l" defTabSz="1828800" rtl="0" eaLnBrk="1" latinLnBrk="0" hangingPunct="1">
              <a:lnSpc>
                <a:spcPct val="100000"/>
              </a:lnSpc>
              <a:spcBef>
                <a:spcPts val="0"/>
              </a:spcBef>
              <a:spcAft>
                <a:spcPts val="2400"/>
              </a:spcAft>
              <a:buClr>
                <a:schemeClr val="accent1"/>
              </a:buClr>
              <a:buFontTx/>
              <a:buBlip>
                <a:blip r:embed="rId3"/>
              </a:buBlip>
              <a:defRPr sz="5200" kern="1200">
                <a:solidFill>
                  <a:schemeClr val="tx1"/>
                </a:solidFill>
                <a:latin typeface="+mn-lt"/>
                <a:ea typeface="+mn-ea"/>
                <a:cs typeface="+mn-cs"/>
              </a:defRPr>
            </a:lvl1pPr>
            <a:lvl2pPr marL="1371600" indent="-457200" algn="l" defTabSz="1828800" rtl="0" eaLnBrk="1" latinLnBrk="0" hangingPunct="1">
              <a:lnSpc>
                <a:spcPct val="100000"/>
              </a:lnSpc>
              <a:spcBef>
                <a:spcPts val="0"/>
              </a:spcBef>
              <a:spcAft>
                <a:spcPts val="2400"/>
              </a:spcAft>
              <a:buClr>
                <a:schemeClr val="tx2"/>
              </a:buClr>
              <a:buFont typeface="Century Gothic" panose="020B0502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100000"/>
              </a:lnSpc>
              <a:spcBef>
                <a:spcPts val="0"/>
              </a:spcBef>
              <a:spcAft>
                <a:spcPts val="2400"/>
              </a:spcAft>
              <a:buClr>
                <a:schemeClr val="tx2"/>
              </a:buClr>
              <a:buFont typeface="Century Gothic" panose="020B0502020202020204" pitchFamily="34" charset="0"/>
              <a:buChar char="−"/>
              <a:defRPr sz="4800" kern="1200">
                <a:solidFill>
                  <a:schemeClr val="tx1"/>
                </a:solidFill>
                <a:latin typeface="+mn-lt"/>
                <a:ea typeface="+mn-ea"/>
                <a:cs typeface="+mn-cs"/>
              </a:defRPr>
            </a:lvl3pPr>
            <a:lvl4pPr marL="3200400" indent="-457200" algn="l" defTabSz="1828800" rtl="0" eaLnBrk="1" latinLnBrk="0" hangingPunct="1">
              <a:lnSpc>
                <a:spcPct val="100000"/>
              </a:lnSpc>
              <a:spcBef>
                <a:spcPts val="0"/>
              </a:spcBef>
              <a:spcAft>
                <a:spcPts val="2400"/>
              </a:spcAft>
              <a:buClr>
                <a:schemeClr val="tx2"/>
              </a:buClr>
              <a:buFont typeface="Century Gothic" panose="020B0502020202020204" pitchFamily="34" charset="0"/>
              <a:buChar char="−"/>
              <a:defRPr sz="4800" kern="1200">
                <a:solidFill>
                  <a:schemeClr val="tx1"/>
                </a:solidFill>
                <a:latin typeface="+mn-lt"/>
                <a:ea typeface="+mn-ea"/>
                <a:cs typeface="+mn-cs"/>
              </a:defRPr>
            </a:lvl4pPr>
            <a:lvl5pPr marL="4114800" indent="-457200" algn="l" defTabSz="1828800" rtl="0" eaLnBrk="1" latinLnBrk="0" hangingPunct="1">
              <a:lnSpc>
                <a:spcPct val="100000"/>
              </a:lnSpc>
              <a:spcBef>
                <a:spcPts val="0"/>
              </a:spcBef>
              <a:spcAft>
                <a:spcPts val="2400"/>
              </a:spcAft>
              <a:buClr>
                <a:schemeClr val="tx2"/>
              </a:buClr>
              <a:buFont typeface="Century Gothic" panose="020B0502020202020204" pitchFamily="34" charset="0"/>
              <a:buChar char="−"/>
              <a:defRPr sz="48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ctr">
              <a:spcAft>
                <a:spcPts val="0"/>
              </a:spcAft>
              <a:buNone/>
            </a:pPr>
            <a:r>
              <a:rPr lang="en-US" altLang="en-US" sz="2100" dirty="0">
                <a:latin typeface="Arial" panose="020B0604020202020204" pitchFamily="34" charset="0"/>
                <a:cs typeface="Arial" panose="020B0604020202020204" pitchFamily="34" charset="0"/>
              </a:rPr>
              <a:t>Thomas J Todro</a:t>
            </a:r>
            <a:r>
              <a:rPr lang="en-US" altLang="en-US" sz="1800" dirty="0"/>
              <a:t>, </a:t>
            </a:r>
            <a:r>
              <a:rPr lang="en-US" altLang="en-US" sz="1500" dirty="0">
                <a:latin typeface="Arial" panose="020B0604020202020204" pitchFamily="34" charset="0"/>
                <a:cs typeface="Arial" panose="020B0604020202020204" pitchFamily="34" charset="0"/>
              </a:rPr>
              <a:t>MBA, CBET</a:t>
            </a:r>
          </a:p>
          <a:p>
            <a:pPr marL="0" indent="0" algn="ctr">
              <a:spcAft>
                <a:spcPts val="0"/>
              </a:spcAft>
              <a:buNone/>
            </a:pPr>
            <a:r>
              <a:rPr lang="en-US" altLang="en-US" sz="1900" dirty="0">
                <a:latin typeface="Arial" panose="020B0604020202020204" pitchFamily="34" charset="0"/>
                <a:cs typeface="Arial" panose="020B0604020202020204" pitchFamily="34" charset="0"/>
              </a:rPr>
              <a:t>Engineer</a:t>
            </a:r>
            <a:r>
              <a:rPr lang="en-US" altLang="en-US" sz="1500" dirty="0"/>
              <a:t> </a:t>
            </a:r>
          </a:p>
        </p:txBody>
      </p:sp>
    </p:spTree>
    <p:extLst>
      <p:ext uri="{BB962C8B-B14F-4D97-AF65-F5344CB8AC3E}">
        <p14:creationId xmlns:p14="http://schemas.microsoft.com/office/powerpoint/2010/main" val="14527443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DFFDF90-7C04-47CE-AAFE-0B5FEE55630A}"/>
              </a:ext>
            </a:extLst>
          </p:cNvPr>
          <p:cNvSpPr>
            <a:spLocks noGrp="1"/>
          </p:cNvSpPr>
          <p:nvPr>
            <p:ph type="title"/>
          </p:nvPr>
        </p:nvSpPr>
        <p:spPr>
          <a:xfrm>
            <a:off x="571500" y="523452"/>
            <a:ext cx="8001000" cy="914400"/>
          </a:xfrm>
        </p:spPr>
        <p:txBody>
          <a:bodyPr/>
          <a:lstStyle/>
          <a:p>
            <a:r>
              <a:rPr lang="en-US" sz="3600" b="1" dirty="0">
                <a:latin typeface="Arial" panose="020B0604020202020204" pitchFamily="34" charset="0"/>
                <a:cs typeface="Arial" panose="020B0604020202020204" pitchFamily="34" charset="0"/>
              </a:rPr>
              <a:t>The Joint Commission Disclaimer</a:t>
            </a:r>
          </a:p>
        </p:txBody>
      </p:sp>
      <p:sp>
        <p:nvSpPr>
          <p:cNvPr id="5" name="Text Placeholder 4">
            <a:extLst>
              <a:ext uri="{FF2B5EF4-FFF2-40B4-BE49-F238E27FC236}">
                <a16:creationId xmlns:a16="http://schemas.microsoft.com/office/drawing/2014/main" id="{DB248468-3421-4102-AED4-D32FAEF5A8C8}"/>
              </a:ext>
            </a:extLst>
          </p:cNvPr>
          <p:cNvSpPr>
            <a:spLocks noGrp="1"/>
          </p:cNvSpPr>
          <p:nvPr>
            <p:ph type="body" sz="quarter" idx="12"/>
          </p:nvPr>
        </p:nvSpPr>
        <p:spPr>
          <a:xfrm>
            <a:off x="571500" y="1680209"/>
            <a:ext cx="8001000" cy="3657600"/>
          </a:xfrm>
        </p:spPr>
        <p:txBody>
          <a:bodyPr/>
          <a:lstStyle/>
          <a:p>
            <a:pPr lvl="0" fontAlgn="base">
              <a:spcBef>
                <a:spcPct val="50000"/>
              </a:spcBef>
              <a:spcAft>
                <a:spcPct val="20000"/>
              </a:spcAft>
              <a:buClr>
                <a:srgbClr val="FF0000"/>
              </a:buClr>
              <a:buSzPct val="100000"/>
              <a:buFont typeface="Wingdings" panose="05000000000000000000" pitchFamily="2" charset="2"/>
              <a:buChar char="§"/>
            </a:pPr>
            <a:r>
              <a:rPr lang="en-US" altLang="en-US" sz="2000" kern="0" dirty="0">
                <a:solidFill>
                  <a:srgbClr val="000000"/>
                </a:solidFill>
                <a:latin typeface="Arial" panose="020B0604020202020204" pitchFamily="34" charset="0"/>
                <a:cs typeface="Arial" panose="020B0604020202020204" pitchFamily="34" charset="0"/>
              </a:rPr>
              <a:t>These slides are current </a:t>
            </a:r>
            <a:r>
              <a:rPr lang="en-US" altLang="en-US" sz="2000" kern="0" dirty="0">
                <a:solidFill>
                  <a:schemeClr val="accent1"/>
                </a:solidFill>
                <a:latin typeface="Arial" panose="020B0604020202020204" pitchFamily="34" charset="0"/>
                <a:cs typeface="Arial" panose="020B0604020202020204" pitchFamily="34" charset="0"/>
              </a:rPr>
              <a:t>as of 09/28/2019.  </a:t>
            </a:r>
            <a:r>
              <a:rPr lang="en-US" altLang="en-US" sz="2000" kern="0" dirty="0">
                <a:solidFill>
                  <a:srgbClr val="000000"/>
                </a:solidFill>
                <a:latin typeface="Arial" panose="020B0604020202020204" pitchFamily="34" charset="0"/>
                <a:cs typeface="Arial" panose="020B0604020202020204" pitchFamily="34" charset="0"/>
              </a:rPr>
              <a:t>The Joint Commission reserves the right to change the content of the information, as appropriate.</a:t>
            </a:r>
          </a:p>
          <a:p>
            <a:pPr lvl="0" fontAlgn="base">
              <a:spcBef>
                <a:spcPct val="50000"/>
              </a:spcBef>
              <a:spcAft>
                <a:spcPct val="20000"/>
              </a:spcAft>
              <a:buClr>
                <a:srgbClr val="FF0000"/>
              </a:buClr>
              <a:buSzPct val="100000"/>
              <a:buFont typeface="Wingdings" panose="05000000000000000000" pitchFamily="2" charset="2"/>
              <a:buChar char="§"/>
            </a:pPr>
            <a:r>
              <a:rPr lang="en-US" altLang="en-US" sz="2000" kern="0" dirty="0">
                <a:solidFill>
                  <a:srgbClr val="000000"/>
                </a:solidFill>
                <a:latin typeface="Arial" panose="020B0604020202020204" pitchFamily="34" charset="0"/>
                <a:cs typeface="Arial" panose="020B0604020202020204" pitchFamily="34" charset="0"/>
              </a:rPr>
              <a:t>These slides are only meant to be cue points, which were expounded upon verbally by the original presenter and are not meant to be comprehensive statements of standards interpretation or represent all the content of the presentation. Thus, care should be exercised in interpreting Joint Commission requirements based solely on the content of these slides.</a:t>
            </a:r>
          </a:p>
          <a:p>
            <a:pPr lvl="0" fontAlgn="base">
              <a:spcBef>
                <a:spcPct val="50000"/>
              </a:spcBef>
              <a:spcAft>
                <a:spcPct val="20000"/>
              </a:spcAft>
              <a:buClr>
                <a:srgbClr val="FF0000"/>
              </a:buClr>
              <a:buSzPct val="100000"/>
              <a:buFont typeface="Wingdings" panose="05000000000000000000" pitchFamily="2" charset="2"/>
              <a:buChar char="§"/>
            </a:pPr>
            <a:r>
              <a:rPr lang="en-US" altLang="en-US" sz="2000" kern="0" dirty="0">
                <a:solidFill>
                  <a:srgbClr val="000000"/>
                </a:solidFill>
                <a:latin typeface="Arial" panose="020B0604020202020204" pitchFamily="34" charset="0"/>
                <a:cs typeface="Arial" panose="020B0604020202020204" pitchFamily="34" charset="0"/>
              </a:rPr>
              <a:t>These slides are copyrighted and may not be further used, shared or distributed without permission of The Joint Commission. Distribution of the speaker’s presentation other than in PDF format is expressly prohibited.</a:t>
            </a:r>
          </a:p>
          <a:p>
            <a:endParaRPr lang="en-US" dirty="0"/>
          </a:p>
        </p:txBody>
      </p:sp>
    </p:spTree>
    <p:extLst>
      <p:ext uri="{BB962C8B-B14F-4D97-AF65-F5344CB8AC3E}">
        <p14:creationId xmlns:p14="http://schemas.microsoft.com/office/powerpoint/2010/main" val="762459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202" y="438758"/>
            <a:ext cx="8019288" cy="914400"/>
          </a:xfrm>
        </p:spPr>
        <p:txBody>
          <a:bodyPr/>
          <a:lstStyle/>
          <a:p>
            <a:r>
              <a:rPr lang="en-US" sz="3600" b="1" dirty="0">
                <a:latin typeface="Arial" panose="020B0604020202020204" pitchFamily="34" charset="0"/>
                <a:cs typeface="Arial" panose="020B0604020202020204" pitchFamily="34" charset="0"/>
              </a:rPr>
              <a:t>Survey Types</a:t>
            </a:r>
          </a:p>
        </p:txBody>
      </p:sp>
      <p:sp>
        <p:nvSpPr>
          <p:cNvPr id="5" name="Content Placeholder 4"/>
          <p:cNvSpPr>
            <a:spLocks noGrp="1"/>
          </p:cNvSpPr>
          <p:nvPr>
            <p:ph idx="1"/>
          </p:nvPr>
        </p:nvSpPr>
        <p:spPr>
          <a:xfrm>
            <a:off x="633046" y="1552722"/>
            <a:ext cx="8352692" cy="3657600"/>
          </a:xfrm>
        </p:spPr>
        <p:txBody>
          <a:bodyPr/>
          <a:lstStyle/>
          <a:p>
            <a:pPr>
              <a:spcAft>
                <a:spcPts val="2400"/>
              </a:spcAft>
              <a:buFont typeface="Wingdings" panose="05000000000000000000" pitchFamily="2" charset="2"/>
              <a:buChar char="§"/>
            </a:pPr>
            <a:r>
              <a:rPr lang="en-US" sz="2800" dirty="0">
                <a:latin typeface="Arial" panose="020B0604020202020204" pitchFamily="34" charset="0"/>
                <a:cs typeface="Arial" panose="020B0604020202020204" pitchFamily="34" charset="0"/>
              </a:rPr>
              <a:t>Full U (Full Unannounced\Triennial)</a:t>
            </a:r>
          </a:p>
          <a:p>
            <a:pPr>
              <a:spcAft>
                <a:spcPts val="2400"/>
              </a:spcAft>
              <a:buFont typeface="Wingdings" panose="05000000000000000000" pitchFamily="2" charset="2"/>
              <a:buChar char="§"/>
            </a:pPr>
            <a:r>
              <a:rPr lang="en-US" sz="2800" dirty="0">
                <a:latin typeface="Arial" panose="020B0604020202020204" pitchFamily="34" charset="0"/>
                <a:cs typeface="Arial" panose="020B0604020202020204" pitchFamily="34" charset="0"/>
              </a:rPr>
              <a:t>Med Def (Medicare Deficiency)</a:t>
            </a:r>
          </a:p>
          <a:p>
            <a:pPr>
              <a:spcAft>
                <a:spcPts val="2400"/>
              </a:spcAft>
              <a:buFont typeface="Wingdings" panose="05000000000000000000" pitchFamily="2" charset="2"/>
              <a:buChar char="§"/>
            </a:pPr>
            <a:r>
              <a:rPr lang="en-US" sz="2800" dirty="0">
                <a:latin typeface="Arial" panose="020B0604020202020204" pitchFamily="34" charset="0"/>
                <a:cs typeface="Arial" panose="020B0604020202020204" pitchFamily="34" charset="0"/>
              </a:rPr>
              <a:t>SSU/OQPS (Special Survey Unit &amp; Office of Quality and Patient Safety)</a:t>
            </a:r>
          </a:p>
          <a:p>
            <a:pPr>
              <a:spcAft>
                <a:spcPts val="2400"/>
              </a:spcAft>
              <a:buFont typeface="Wingdings" panose="05000000000000000000" pitchFamily="2" charset="2"/>
              <a:buChar char="§"/>
            </a:pPr>
            <a:r>
              <a:rPr lang="en-US" sz="2800" dirty="0">
                <a:latin typeface="Arial" panose="020B0604020202020204" pitchFamily="34" charset="0"/>
                <a:cs typeface="Arial" panose="020B0604020202020204" pitchFamily="34" charset="0"/>
              </a:rPr>
              <a:t>ICM 2 or 3 (Intracycle Monitoring)</a:t>
            </a:r>
          </a:p>
          <a:p>
            <a:pPr>
              <a:spcAft>
                <a:spcPts val="2400"/>
              </a:spcAft>
              <a:buFont typeface="Wingdings" panose="05000000000000000000" pitchFamily="2" charset="2"/>
              <a:buChar char="§"/>
            </a:pPr>
            <a:r>
              <a:rPr lang="en-US" sz="2800" dirty="0">
                <a:latin typeface="Arial" panose="020B0604020202020204" pitchFamily="34" charset="0"/>
                <a:cs typeface="Arial" panose="020B0604020202020204" pitchFamily="34" charset="0"/>
              </a:rPr>
              <a:t>Extension Survey (New building/services)</a:t>
            </a:r>
          </a:p>
          <a:p>
            <a:pPr>
              <a:spcAft>
                <a:spcPts val="2400"/>
              </a:spcAft>
              <a:buFont typeface="Wingdings" panose="05000000000000000000" pitchFamily="2" charset="2"/>
              <a:buChar char="§"/>
            </a:pPr>
            <a:r>
              <a:rPr lang="en-US" sz="2800" dirty="0">
                <a:latin typeface="Arial" panose="020B0604020202020204" pitchFamily="34" charset="0"/>
                <a:cs typeface="Arial" panose="020B0604020202020204" pitchFamily="34" charset="0"/>
              </a:rPr>
              <a:t>Medicare Survey (CLD on Initial)</a:t>
            </a:r>
          </a:p>
          <a:p>
            <a:endParaRPr lang="en-US" dirty="0"/>
          </a:p>
        </p:txBody>
      </p:sp>
    </p:spTree>
    <p:extLst>
      <p:ext uri="{BB962C8B-B14F-4D97-AF65-F5344CB8AC3E}">
        <p14:creationId xmlns:p14="http://schemas.microsoft.com/office/powerpoint/2010/main" val="351375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262" y="952717"/>
            <a:ext cx="8169593" cy="10515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rtlCol="0" anchor="ctr" anchorCtr="0" compatLnSpc="1">
            <a:prstTxWarp prst="textNoShape">
              <a:avLst/>
            </a:prstTxWarp>
            <a:noAutofit/>
          </a:bodyPr>
          <a:lstStyle/>
          <a:p>
            <a:pPr algn="ctr" defTabSz="342900" fontAlgn="base">
              <a:spcAft>
                <a:spcPct val="0"/>
              </a:spcAft>
            </a:pPr>
            <a:r>
              <a:rPr lang="en-US" sz="3200" b="1" dirty="0">
                <a:solidFill>
                  <a:srgbClr val="002060"/>
                </a:solidFill>
                <a:latin typeface="Arial" panose="020B0604020202020204" pitchFamily="34" charset="0"/>
                <a:cs typeface="Arial" panose="020B0604020202020204" pitchFamily="34" charset="0"/>
              </a:rPr>
              <a:t>Current and Emerging Patient Safety Risks– </a:t>
            </a:r>
            <a:br>
              <a:rPr lang="en-US" sz="3200" b="1" dirty="0">
                <a:solidFill>
                  <a:srgbClr val="002060"/>
                </a:solidFill>
                <a:latin typeface="Arial" panose="020B0604020202020204" pitchFamily="34" charset="0"/>
                <a:cs typeface="Arial" panose="020B0604020202020204" pitchFamily="34" charset="0"/>
              </a:rPr>
            </a:br>
            <a:r>
              <a:rPr lang="en-US" sz="3200" b="1" dirty="0">
                <a:solidFill>
                  <a:srgbClr val="002060"/>
                </a:solidFill>
                <a:latin typeface="Arial" panose="020B0604020202020204" pitchFamily="34" charset="0"/>
                <a:cs typeface="Arial" panose="020B0604020202020204" pitchFamily="34" charset="0"/>
              </a:rPr>
              <a:t>An Onsite Survey Focus</a:t>
            </a:r>
          </a:p>
        </p:txBody>
      </p:sp>
      <p:sp>
        <p:nvSpPr>
          <p:cNvPr id="3" name="Content Placeholder 2"/>
          <p:cNvSpPr>
            <a:spLocks noGrp="1"/>
          </p:cNvSpPr>
          <p:nvPr>
            <p:ph idx="1"/>
          </p:nvPr>
        </p:nvSpPr>
        <p:spPr>
          <a:xfrm>
            <a:off x="1255651" y="2694842"/>
            <a:ext cx="6919547" cy="2686050"/>
          </a:xfrm>
        </p:spPr>
        <p:txBody>
          <a:bodyPr>
            <a:normAutofit/>
          </a:bodyPr>
          <a:lstStyle/>
          <a:p>
            <a:pPr marL="342900" indent="-342900">
              <a:spcAft>
                <a:spcPts val="1800"/>
              </a:spcAft>
              <a:buFont typeface="Wingdings" panose="05000000000000000000" pitchFamily="2" charset="2"/>
              <a:buChar char="§"/>
            </a:pPr>
            <a:r>
              <a:rPr lang="en-US" sz="2800" dirty="0">
                <a:solidFill>
                  <a:schemeClr val="tx2">
                    <a:lumMod val="50000"/>
                  </a:schemeClr>
                </a:solidFill>
                <a:latin typeface="Arial" panose="020B0604020202020204" pitchFamily="34" charset="0"/>
                <a:cs typeface="Arial" panose="020B0604020202020204" pitchFamily="34" charset="0"/>
              </a:rPr>
              <a:t>High-Level Disinfection/Sterilization </a:t>
            </a:r>
          </a:p>
          <a:p>
            <a:pPr marL="342900" indent="-342900">
              <a:spcAft>
                <a:spcPts val="1800"/>
              </a:spcAft>
              <a:buFont typeface="Wingdings" panose="05000000000000000000" pitchFamily="2" charset="2"/>
              <a:buChar char="§"/>
            </a:pPr>
            <a:r>
              <a:rPr lang="en-US" sz="2800" dirty="0">
                <a:solidFill>
                  <a:schemeClr val="tx2">
                    <a:lumMod val="50000"/>
                  </a:schemeClr>
                </a:solidFill>
                <a:latin typeface="Arial" panose="020B0604020202020204" pitchFamily="34" charset="0"/>
                <a:cs typeface="Arial" panose="020B0604020202020204" pitchFamily="34" charset="0"/>
              </a:rPr>
              <a:t>Suicide Prevention</a:t>
            </a:r>
          </a:p>
          <a:p>
            <a:pPr marL="342900" indent="-342900">
              <a:spcAft>
                <a:spcPts val="1800"/>
              </a:spcAft>
              <a:buFont typeface="Wingdings" panose="05000000000000000000" pitchFamily="2" charset="2"/>
              <a:buChar char="§"/>
            </a:pPr>
            <a:r>
              <a:rPr lang="en-US" sz="2800" dirty="0">
                <a:solidFill>
                  <a:schemeClr val="tx2">
                    <a:lumMod val="50000"/>
                  </a:schemeClr>
                </a:solidFill>
                <a:latin typeface="Arial" panose="020B0604020202020204" pitchFamily="34" charset="0"/>
                <a:cs typeface="Arial" panose="020B0604020202020204" pitchFamily="34" charset="0"/>
              </a:rPr>
              <a:t>Sterile Compounding</a:t>
            </a:r>
          </a:p>
          <a:p>
            <a:pPr marL="342900" indent="-342900">
              <a:spcAft>
                <a:spcPts val="1800"/>
              </a:spcAft>
              <a:buFont typeface="Wingdings" panose="05000000000000000000" pitchFamily="2" charset="2"/>
              <a:buChar char="§"/>
            </a:pPr>
            <a:r>
              <a:rPr lang="en-US" sz="2800" dirty="0">
                <a:solidFill>
                  <a:schemeClr val="tx2">
                    <a:lumMod val="50000"/>
                  </a:schemeClr>
                </a:solidFill>
                <a:latin typeface="Arial" panose="020B0604020202020204" pitchFamily="34" charset="0"/>
                <a:cs typeface="Arial" panose="020B0604020202020204" pitchFamily="34" charset="0"/>
              </a:rPr>
              <a:t>Hemodialysis</a:t>
            </a:r>
          </a:p>
          <a:p>
            <a:pPr>
              <a:spcAft>
                <a:spcPts val="1800"/>
              </a:spcAft>
            </a:pPr>
            <a:endParaRPr lang="en-US" sz="2100" dirty="0">
              <a:solidFill>
                <a:schemeClr val="tx2">
                  <a:lumMod val="50000"/>
                </a:schemeClr>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5933778" y="3214491"/>
            <a:ext cx="2576077" cy="2856966"/>
          </a:xfrm>
          <a:prstGeom prst="rect">
            <a:avLst/>
          </a:prstGeom>
        </p:spPr>
      </p:pic>
    </p:spTree>
    <p:extLst>
      <p:ext uri="{BB962C8B-B14F-4D97-AF65-F5344CB8AC3E}">
        <p14:creationId xmlns:p14="http://schemas.microsoft.com/office/powerpoint/2010/main" val="1987108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916" y="843183"/>
            <a:ext cx="7063740" cy="105156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1435" tIns="25718" rIns="51435" bIns="25718" numCol="1" rtlCol="0" anchor="ctr" anchorCtr="0" compatLnSpc="1">
            <a:prstTxWarp prst="textNoShape">
              <a:avLst/>
            </a:prstTxWarp>
            <a:noAutofit/>
          </a:bodyPr>
          <a:lstStyle/>
          <a:p>
            <a:pPr defTabSz="342900" fontAlgn="base">
              <a:spcAft>
                <a:spcPct val="0"/>
              </a:spcAft>
            </a:pPr>
            <a:r>
              <a:rPr lang="en-US" sz="3200" b="1" dirty="0">
                <a:solidFill>
                  <a:srgbClr val="002060"/>
                </a:solidFill>
                <a:latin typeface="Arial" panose="020B0604020202020204" pitchFamily="34" charset="0"/>
                <a:cs typeface="Arial" panose="020B0604020202020204" pitchFamily="34" charset="0"/>
              </a:rPr>
              <a:t>High-Level Disinfection/Sterilization</a:t>
            </a:r>
          </a:p>
        </p:txBody>
      </p:sp>
      <p:sp>
        <p:nvSpPr>
          <p:cNvPr id="3" name="Content Placeholder 2"/>
          <p:cNvSpPr>
            <a:spLocks noGrp="1"/>
          </p:cNvSpPr>
          <p:nvPr>
            <p:ph idx="1"/>
          </p:nvPr>
        </p:nvSpPr>
        <p:spPr>
          <a:xfrm>
            <a:off x="872104" y="2114550"/>
            <a:ext cx="7348703" cy="2686050"/>
          </a:xfrm>
        </p:spPr>
        <p:txBody>
          <a:bodyPr>
            <a:noAutofit/>
          </a:bodyPr>
          <a:lstStyle/>
          <a:p>
            <a:pPr>
              <a:spcAft>
                <a:spcPts val="18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Failure to comply with HLD and sterilization guidelines have led to numerous outbreaks across the country.</a:t>
            </a:r>
          </a:p>
          <a:p>
            <a:pPr>
              <a:spcAft>
                <a:spcPts val="18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Organizations should have adequate facilities and implement consistent processes regardless of the setting where instruments or equipment are being used or reprocessed. </a:t>
            </a:r>
          </a:p>
          <a:p>
            <a:pPr>
              <a:spcAft>
                <a:spcPts val="1800"/>
              </a:spcAft>
              <a:buFont typeface="Wingdings" panose="05000000000000000000" pitchFamily="2" charset="2"/>
              <a:buChar char="§"/>
            </a:pPr>
            <a:r>
              <a:rPr lang="en-US" sz="2000" dirty="0">
                <a:latin typeface="Arial" panose="020B0604020202020204" pitchFamily="34" charset="0"/>
                <a:cs typeface="Arial" panose="020B0604020202020204" pitchFamily="34" charset="0"/>
              </a:rPr>
              <a:t>Surveyors also will evaluate these processes in remote ambulatory settings. </a:t>
            </a:r>
          </a:p>
          <a:p>
            <a:pPr marL="0" indent="0">
              <a:spcAft>
                <a:spcPts val="1800"/>
              </a:spcAft>
              <a:buNone/>
            </a:pPr>
            <a:r>
              <a:rPr lang="en-US" sz="2000" b="1" dirty="0">
                <a:latin typeface="Arial" panose="020B0604020202020204" pitchFamily="34" charset="0"/>
                <a:cs typeface="Arial" panose="020B0604020202020204" pitchFamily="34" charset="0"/>
              </a:rPr>
              <a:t>Programs: Hospitals, Critical Access Hospitals, Ambulatory Surgery Centers, Office-Based Surgery</a:t>
            </a:r>
            <a:endParaRPr lang="en-US" sz="20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091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b="1" dirty="0">
                <a:latin typeface="Arial" panose="020B0604020202020204" pitchFamily="34" charset="0"/>
                <a:cs typeface="Arial" panose="020B0604020202020204" pitchFamily="34" charset="0"/>
              </a:rPr>
              <a:t>EC 02.04.03 EP 4  Sterilizers</a:t>
            </a:r>
          </a:p>
        </p:txBody>
      </p:sp>
      <p:sp>
        <p:nvSpPr>
          <p:cNvPr id="6" name="Content Placeholder 5"/>
          <p:cNvSpPr>
            <a:spLocks noGrp="1"/>
          </p:cNvSpPr>
          <p:nvPr>
            <p:ph idx="1"/>
          </p:nvPr>
        </p:nvSpPr>
        <p:spPr/>
        <p:txBody>
          <a:bodyPr/>
          <a:lstStyle/>
          <a:p>
            <a:r>
              <a:rPr lang="en-US" sz="2400" dirty="0">
                <a:latin typeface="Arial" panose="020B0604020202020204" pitchFamily="34" charset="0"/>
                <a:cs typeface="Arial" panose="020B0604020202020204" pitchFamily="34" charset="0"/>
              </a:rPr>
              <a:t>The hospital conducts performance testing of and maintains all sterilizers. These activities are documented. (See also IC.02.02.01, EP 2)</a:t>
            </a:r>
          </a:p>
        </p:txBody>
      </p:sp>
    </p:spTree>
    <p:extLst>
      <p:ext uri="{BB962C8B-B14F-4D97-AF65-F5344CB8AC3E}">
        <p14:creationId xmlns:p14="http://schemas.microsoft.com/office/powerpoint/2010/main" val="42720253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Joint Commission Template">
  <a:themeElements>
    <a:clrScheme name="Custom 7">
      <a:dk1>
        <a:srgbClr val="000000"/>
      </a:dk1>
      <a:lt1>
        <a:sysClr val="window" lastClr="FFFFFF"/>
      </a:lt1>
      <a:dk2>
        <a:srgbClr val="1F336B"/>
      </a:dk2>
      <a:lt2>
        <a:srgbClr val="BCBEC0"/>
      </a:lt2>
      <a:accent1>
        <a:srgbClr val="1F336B"/>
      </a:accent1>
      <a:accent2>
        <a:srgbClr val="FFBF00"/>
      </a:accent2>
      <a:accent3>
        <a:srgbClr val="EF5125"/>
      </a:accent3>
      <a:accent4>
        <a:srgbClr val="007B5F"/>
      </a:accent4>
      <a:accent5>
        <a:srgbClr val="6F263D"/>
      </a:accent5>
      <a:accent6>
        <a:srgbClr val="248FA0"/>
      </a:accent6>
      <a:hlink>
        <a:srgbClr val="23346A"/>
      </a:hlink>
      <a:folHlink>
        <a:srgbClr val="23346A"/>
      </a:folHlink>
    </a:clrScheme>
    <a:fontScheme name="Custom 26">
      <a:majorFont>
        <a:latin typeface="Georgia"/>
        <a:ea typeface=""/>
        <a:cs typeface=""/>
      </a:majorFont>
      <a:minorFont>
        <a:latin typeface="ITC Franklin Gothic Std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oint Commission Template" id="{A87B1ED2-D0D9-42EF-A8C5-79132B68AAC4}" vid="{ABDAEC59-3BB2-4C72-85B7-D792366C9F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Joint Commission Template</Template>
  <TotalTime>25883</TotalTime>
  <Words>2861</Words>
  <Application>Microsoft Office PowerPoint</Application>
  <PresentationFormat>On-screen Show (4:3)</PresentationFormat>
  <Paragraphs>259</Paragraphs>
  <Slides>58</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7" baseType="lpstr">
      <vt:lpstr>AppleSymbols</vt:lpstr>
      <vt:lpstr>Arial</vt:lpstr>
      <vt:lpstr>Calibri</vt:lpstr>
      <vt:lpstr>Georgia</vt:lpstr>
      <vt:lpstr>ITC Franklin Gothic Std Book</vt:lpstr>
      <vt:lpstr>Wingdings</vt:lpstr>
      <vt:lpstr>Wingdings 3</vt:lpstr>
      <vt:lpstr>Joint Commission Template</vt:lpstr>
      <vt:lpstr>Document</vt:lpstr>
      <vt:lpstr>Joint Commission Updates  Medical Equipment Standards   </vt:lpstr>
      <vt:lpstr>PowerPoint Presentation</vt:lpstr>
      <vt:lpstr>PowerPoint Presentation</vt:lpstr>
      <vt:lpstr>PowerPoint Presentation</vt:lpstr>
      <vt:lpstr>ACO-DSSM-SIG –  Like the Government</vt:lpstr>
      <vt:lpstr>Survey Types</vt:lpstr>
      <vt:lpstr>Current and Emerging Patient Safety Risks–  An Onsite Survey Focus</vt:lpstr>
      <vt:lpstr>High-Level Disinfection/Sterilization</vt:lpstr>
      <vt:lpstr>EC 02.04.03 EP 4  Sterilizers</vt:lpstr>
      <vt:lpstr>Suicide Prevention</vt:lpstr>
      <vt:lpstr>Sterile Compounding </vt:lpstr>
      <vt:lpstr>Hemodialysis</vt:lpstr>
      <vt:lpstr>EC 02.04.03 EP 5  Hemodialysis </vt:lpstr>
      <vt:lpstr>Survey Analysis For Evaluating Risk (SAFER)</vt:lpstr>
      <vt:lpstr>Customer Impact</vt:lpstr>
      <vt:lpstr>Survey Analysis For Evaluating Risk (SAFER)</vt:lpstr>
      <vt:lpstr>Percent of Hospitals With At Least One Condition Level Deficiency </vt:lpstr>
      <vt:lpstr>Top Medical Equipment Findings</vt:lpstr>
      <vt:lpstr>PowerPoint Presentation</vt:lpstr>
      <vt:lpstr>Top Ten Eps…#10</vt:lpstr>
      <vt:lpstr> #9</vt:lpstr>
      <vt:lpstr>#8 </vt:lpstr>
      <vt:lpstr>#8, Continued</vt:lpstr>
      <vt:lpstr>#7</vt:lpstr>
      <vt:lpstr>#6</vt:lpstr>
      <vt:lpstr>#6, Continued</vt:lpstr>
      <vt:lpstr>6, Continued</vt:lpstr>
      <vt:lpstr>#5</vt:lpstr>
      <vt:lpstr>#5, Continued</vt:lpstr>
      <vt:lpstr>#4 </vt:lpstr>
      <vt:lpstr>#4, Continued</vt:lpstr>
      <vt:lpstr>#3</vt:lpstr>
      <vt:lpstr>#2</vt:lpstr>
      <vt:lpstr>#2, Continued</vt:lpstr>
      <vt:lpstr>#1</vt:lpstr>
      <vt:lpstr>#1, Continued</vt:lpstr>
      <vt:lpstr>Surgical Site Fires</vt:lpstr>
      <vt:lpstr>Surgical Site Fires</vt:lpstr>
      <vt:lpstr>Survey Process Changes</vt:lpstr>
      <vt:lpstr>Survey Process Changes (Cont.)</vt:lpstr>
      <vt:lpstr>Survey Preparation and Documentation</vt:lpstr>
      <vt:lpstr>Documentation Review</vt:lpstr>
      <vt:lpstr>EC 02.04.01 EP 2  High Risk Equipment</vt:lpstr>
      <vt:lpstr>High Risk Medical Equipment</vt:lpstr>
      <vt:lpstr>Power Strips EC 02.05.01 EP 23</vt:lpstr>
      <vt:lpstr>Power Strips…Continued</vt:lpstr>
      <vt:lpstr>Sentinel Event Alerts</vt:lpstr>
      <vt:lpstr>Evidence of Standards Compliance (ESC)</vt:lpstr>
      <vt:lpstr>Evidence of Standards Compliance (ESC)</vt:lpstr>
      <vt:lpstr>Q.  Device Inventory</vt:lpstr>
      <vt:lpstr> A.  Device Inventory</vt:lpstr>
      <vt:lpstr>Q.  Cybersecurity </vt:lpstr>
      <vt:lpstr>A.  Cybersecurity </vt:lpstr>
      <vt:lpstr> Q.  User/Service Manual EP  (EC.01.01.01  EP 3)</vt:lpstr>
      <vt:lpstr>A.  User/Service Manual EP  (EC.01.01.01  EP 3)</vt:lpstr>
      <vt:lpstr>PowerPoint Presentation</vt:lpstr>
      <vt:lpstr>SIG - Department of Engineering</vt:lpstr>
      <vt:lpstr>The Joint Commission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Minsent, Dennis</dc:creator>
  <cp:lastModifiedBy>Allen, Cliff S</cp:lastModifiedBy>
  <cp:revision>91</cp:revision>
  <dcterms:created xsi:type="dcterms:W3CDTF">2018-03-29T20:37:46Z</dcterms:created>
  <dcterms:modified xsi:type="dcterms:W3CDTF">2019-09-30T16:27:54Z</dcterms:modified>
</cp:coreProperties>
</file>